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20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7"/>
  </p:notesMasterIdLst>
  <p:sldIdLst>
    <p:sldId id="260" r:id="rId2"/>
    <p:sldId id="261" r:id="rId3"/>
    <p:sldId id="267" r:id="rId4"/>
    <p:sldId id="263" r:id="rId5"/>
    <p:sldId id="264" r:id="rId6"/>
    <p:sldId id="265" r:id="rId7"/>
    <p:sldId id="270" r:id="rId8"/>
    <p:sldId id="271" r:id="rId9"/>
    <p:sldId id="288" r:id="rId10"/>
    <p:sldId id="273" r:id="rId11"/>
    <p:sldId id="274" r:id="rId12"/>
    <p:sldId id="346" r:id="rId13"/>
    <p:sldId id="277" r:id="rId14"/>
    <p:sldId id="278" r:id="rId15"/>
    <p:sldId id="283" r:id="rId16"/>
    <p:sldId id="284" r:id="rId17"/>
    <p:sldId id="285" r:id="rId18"/>
    <p:sldId id="286" r:id="rId19"/>
    <p:sldId id="287" r:id="rId20"/>
    <p:sldId id="289" r:id="rId21"/>
    <p:sldId id="290" r:id="rId22"/>
    <p:sldId id="325" r:id="rId23"/>
    <p:sldId id="326" r:id="rId24"/>
    <p:sldId id="292" r:id="rId25"/>
    <p:sldId id="293" r:id="rId26"/>
    <p:sldId id="294" r:id="rId27"/>
    <p:sldId id="302" r:id="rId28"/>
    <p:sldId id="323" r:id="rId29"/>
    <p:sldId id="295" r:id="rId30"/>
    <p:sldId id="297" r:id="rId31"/>
    <p:sldId id="299" r:id="rId32"/>
    <p:sldId id="296" r:id="rId33"/>
    <p:sldId id="300" r:id="rId34"/>
    <p:sldId id="303" r:id="rId35"/>
    <p:sldId id="334" r:id="rId36"/>
    <p:sldId id="304" r:id="rId37"/>
    <p:sldId id="305" r:id="rId38"/>
    <p:sldId id="306" r:id="rId39"/>
    <p:sldId id="335" r:id="rId40"/>
    <p:sldId id="344" r:id="rId41"/>
    <p:sldId id="307" r:id="rId42"/>
    <p:sldId id="308" r:id="rId43"/>
    <p:sldId id="310" r:id="rId44"/>
    <p:sldId id="311" r:id="rId45"/>
    <p:sldId id="331" r:id="rId46"/>
    <p:sldId id="312" r:id="rId47"/>
    <p:sldId id="332" r:id="rId48"/>
    <p:sldId id="313" r:id="rId49"/>
    <p:sldId id="319" r:id="rId50"/>
    <p:sldId id="328" r:id="rId51"/>
    <p:sldId id="329" r:id="rId52"/>
    <p:sldId id="315" r:id="rId53"/>
    <p:sldId id="320" r:id="rId54"/>
    <p:sldId id="316" r:id="rId55"/>
    <p:sldId id="317" r:id="rId56"/>
    <p:sldId id="333" r:id="rId57"/>
    <p:sldId id="322" r:id="rId58"/>
    <p:sldId id="301" r:id="rId59"/>
    <p:sldId id="336" r:id="rId60"/>
    <p:sldId id="340" r:id="rId61"/>
    <p:sldId id="337" r:id="rId62"/>
    <p:sldId id="338" r:id="rId63"/>
    <p:sldId id="341" r:id="rId64"/>
    <p:sldId id="339" r:id="rId65"/>
    <p:sldId id="34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3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69408-C259-477A-9557-1D7D7933A64A}" type="doc">
      <dgm:prSet loTypeId="urn:microsoft.com/office/officeart/2005/8/layout/hList7#1" loCatId="process" qsTypeId="urn:microsoft.com/office/officeart/2005/8/quickstyle/simple1" qsCatId="simple" csTypeId="urn:microsoft.com/office/officeart/2005/8/colors/accent1_2" csCatId="accent1" phldr="1"/>
      <dgm:spPr/>
    </dgm:pt>
    <dgm:pt modelId="{4310E218-89F0-477C-8825-A65A0BCD269D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ПОЛАРНА СВЕТЛОСТ</a:t>
          </a:r>
          <a:endParaRPr lang="en-US" b="1" dirty="0">
            <a:solidFill>
              <a:schemeClr val="bg1"/>
            </a:solidFill>
          </a:endParaRPr>
        </a:p>
      </dgm:t>
    </dgm:pt>
    <dgm:pt modelId="{B3765631-EA3E-43C5-A988-431F65B1A85F}" type="parTrans" cxnId="{65F7126C-802D-496A-A29F-CE355BDA8727}">
      <dgm:prSet/>
      <dgm:spPr/>
      <dgm:t>
        <a:bodyPr/>
        <a:lstStyle/>
        <a:p>
          <a:endParaRPr lang="en-US"/>
        </a:p>
      </dgm:t>
    </dgm:pt>
    <dgm:pt modelId="{1A0FB8BF-E7B8-4F7C-831F-CF91CF754055}" type="sibTrans" cxnId="{65F7126C-802D-496A-A29F-CE355BDA8727}">
      <dgm:prSet/>
      <dgm:spPr/>
      <dgm:t>
        <a:bodyPr/>
        <a:lstStyle/>
        <a:p>
          <a:endParaRPr lang="en-US"/>
        </a:p>
      </dgm:t>
    </dgm:pt>
    <dgm:pt modelId="{93949015-EDB9-4863-A6B8-080B5C94883A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САУНА</a:t>
          </a:r>
          <a:endParaRPr lang="en-US" b="1" dirty="0">
            <a:solidFill>
              <a:schemeClr val="bg1"/>
            </a:solidFill>
          </a:endParaRPr>
        </a:p>
      </dgm:t>
    </dgm:pt>
    <dgm:pt modelId="{857D23EE-9AC0-4F98-A378-AF22F6E52774}" type="parTrans" cxnId="{596A9FB5-AE26-44E6-9AB2-D119BD96E08D}">
      <dgm:prSet/>
      <dgm:spPr/>
      <dgm:t>
        <a:bodyPr/>
        <a:lstStyle/>
        <a:p>
          <a:endParaRPr lang="en-US"/>
        </a:p>
      </dgm:t>
    </dgm:pt>
    <dgm:pt modelId="{965CEBD3-EFAD-4459-9EE2-BE3ACD1E8159}" type="sibTrans" cxnId="{596A9FB5-AE26-44E6-9AB2-D119BD96E08D}">
      <dgm:prSet/>
      <dgm:spPr/>
      <dgm:t>
        <a:bodyPr/>
        <a:lstStyle/>
        <a:p>
          <a:endParaRPr lang="en-US"/>
        </a:p>
      </dgm:t>
    </dgm:pt>
    <dgm:pt modelId="{82198B3D-5637-4387-8FA5-32D562794A01}">
      <dgm:prSet phldrT="[Text]"/>
      <dgm:spPr/>
      <dgm:t>
        <a:bodyPr/>
        <a:lstStyle/>
        <a:p>
          <a:r>
            <a:rPr lang="sr-Latn-RS" b="1" dirty="0" smtClean="0">
              <a:solidFill>
                <a:schemeClr val="bg1"/>
              </a:solidFill>
            </a:rPr>
            <a:t> </a:t>
          </a:r>
          <a:r>
            <a:rPr lang="sr-Cyrl-RS" b="1" dirty="0" smtClean="0">
              <a:solidFill>
                <a:schemeClr val="bg1"/>
              </a:solidFill>
            </a:rPr>
            <a:t>ДЕДА МРАЗ</a:t>
          </a:r>
          <a:endParaRPr lang="en-US" b="1" dirty="0">
            <a:solidFill>
              <a:schemeClr val="bg1"/>
            </a:solidFill>
          </a:endParaRPr>
        </a:p>
      </dgm:t>
    </dgm:pt>
    <dgm:pt modelId="{C270BE93-6C8D-495F-90F1-8D9C7A6BB43E}" type="sibTrans" cxnId="{6BDB179E-87A4-4631-9F28-CA9A3A807BBA}">
      <dgm:prSet/>
      <dgm:spPr/>
      <dgm:t>
        <a:bodyPr/>
        <a:lstStyle/>
        <a:p>
          <a:endParaRPr lang="en-US"/>
        </a:p>
      </dgm:t>
    </dgm:pt>
    <dgm:pt modelId="{4DAE7572-98E7-46B7-8A47-8283E934A596}" type="parTrans" cxnId="{6BDB179E-87A4-4631-9F28-CA9A3A807BBA}">
      <dgm:prSet/>
      <dgm:spPr/>
      <dgm:t>
        <a:bodyPr/>
        <a:lstStyle/>
        <a:p>
          <a:endParaRPr lang="en-US"/>
        </a:p>
      </dgm:t>
    </dgm:pt>
    <dgm:pt modelId="{C5680DA1-DFB7-48EA-9FA3-3F92107DEF97}" type="pres">
      <dgm:prSet presAssocID="{4B469408-C259-477A-9557-1D7D7933A64A}" presName="Name0" presStyleCnt="0">
        <dgm:presLayoutVars>
          <dgm:dir/>
          <dgm:resizeHandles val="exact"/>
        </dgm:presLayoutVars>
      </dgm:prSet>
      <dgm:spPr/>
    </dgm:pt>
    <dgm:pt modelId="{EB364CDD-7749-4CF0-ABDA-9FD77A477B38}" type="pres">
      <dgm:prSet presAssocID="{4B469408-C259-477A-9557-1D7D7933A64A}" presName="fgShape" presStyleLbl="fgShp" presStyleIdx="0" presStyleCnt="1"/>
      <dgm:spPr/>
    </dgm:pt>
    <dgm:pt modelId="{5391D777-8BDD-4176-8775-4066D5CE0158}" type="pres">
      <dgm:prSet presAssocID="{4B469408-C259-477A-9557-1D7D7933A64A}" presName="linComp" presStyleCnt="0"/>
      <dgm:spPr/>
    </dgm:pt>
    <dgm:pt modelId="{FC5C3024-253C-444E-9564-E7D93362CF53}" type="pres">
      <dgm:prSet presAssocID="{82198B3D-5637-4387-8FA5-32D562794A01}" presName="compNode" presStyleCnt="0"/>
      <dgm:spPr/>
    </dgm:pt>
    <dgm:pt modelId="{1EDC7FD6-9965-4860-8EC8-9733CEA9D52A}" type="pres">
      <dgm:prSet presAssocID="{82198B3D-5637-4387-8FA5-32D562794A01}" presName="bkgdShape" presStyleLbl="node1" presStyleIdx="0" presStyleCnt="3"/>
      <dgm:spPr/>
      <dgm:t>
        <a:bodyPr/>
        <a:lstStyle/>
        <a:p>
          <a:endParaRPr lang="en-US"/>
        </a:p>
      </dgm:t>
    </dgm:pt>
    <dgm:pt modelId="{770FAC0B-EA75-4FC2-A524-1EDA7CDD9B75}" type="pres">
      <dgm:prSet presAssocID="{82198B3D-5637-4387-8FA5-32D562794A01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92BA97-BC57-41B5-9784-E7BD6B06FAAE}" type="pres">
      <dgm:prSet presAssocID="{82198B3D-5637-4387-8FA5-32D562794A01}" presName="invisiNode" presStyleLbl="node1" presStyleIdx="0" presStyleCnt="3"/>
      <dgm:spPr/>
    </dgm:pt>
    <dgm:pt modelId="{E67D56A4-2F7B-443A-9A91-6ACE77292C1D}" type="pres">
      <dgm:prSet presAssocID="{82198B3D-5637-4387-8FA5-32D562794A01}" presName="imagNode" presStyleLbl="fgImgPlace1" presStyleIdx="0" presStyleCnt="3" custScaleX="160753" custScaleY="151923" custLinFactNeighborX="-3" custLinFactNeighborY="80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A24F87A-AB44-4C8D-AD1F-0CF7FD9A56A8}" type="pres">
      <dgm:prSet presAssocID="{C270BE93-6C8D-495F-90F1-8D9C7A6BB43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CBF0E77-7E4B-4A23-9BF6-CEFA59B99211}" type="pres">
      <dgm:prSet presAssocID="{4310E218-89F0-477C-8825-A65A0BCD269D}" presName="compNode" presStyleCnt="0"/>
      <dgm:spPr/>
    </dgm:pt>
    <dgm:pt modelId="{A7AEE7D8-F35E-47AC-85D4-0DC6FEE66BD2}" type="pres">
      <dgm:prSet presAssocID="{4310E218-89F0-477C-8825-A65A0BCD269D}" presName="bkgdShape" presStyleLbl="node1" presStyleIdx="1" presStyleCnt="3"/>
      <dgm:spPr/>
      <dgm:t>
        <a:bodyPr/>
        <a:lstStyle/>
        <a:p>
          <a:endParaRPr lang="en-US"/>
        </a:p>
      </dgm:t>
    </dgm:pt>
    <dgm:pt modelId="{6C27DFE9-17D4-4123-8648-DFC08F4464D6}" type="pres">
      <dgm:prSet presAssocID="{4310E218-89F0-477C-8825-A65A0BCD269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0CE293-4F83-4383-A432-7CC0EAF7386A}" type="pres">
      <dgm:prSet presAssocID="{4310E218-89F0-477C-8825-A65A0BCD269D}" presName="invisiNode" presStyleLbl="node1" presStyleIdx="1" presStyleCnt="3"/>
      <dgm:spPr/>
    </dgm:pt>
    <dgm:pt modelId="{46F357E9-CFB3-4AB2-AE2C-62F28F62F9F3}" type="pres">
      <dgm:prSet presAssocID="{4310E218-89F0-477C-8825-A65A0BCD269D}" presName="imagNode" presStyleLbl="fgImgPlace1" presStyleIdx="1" presStyleCnt="3" custScaleX="155516" custScaleY="145837" custLinFactNeighborX="-1279" custLinFactNeighborY="739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0413DBD-054A-43C1-9913-46735B2B1F12}" type="pres">
      <dgm:prSet presAssocID="{1A0FB8BF-E7B8-4F7C-831F-CF91CF75405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CE13825-ECC8-4803-8121-686004040E54}" type="pres">
      <dgm:prSet presAssocID="{93949015-EDB9-4863-A6B8-080B5C94883A}" presName="compNode" presStyleCnt="0"/>
      <dgm:spPr/>
    </dgm:pt>
    <dgm:pt modelId="{9B866164-A4F3-436C-88DE-E34202858DC9}" type="pres">
      <dgm:prSet presAssocID="{93949015-EDB9-4863-A6B8-080B5C94883A}" presName="bkgdShape" presStyleLbl="node1" presStyleIdx="2" presStyleCnt="3"/>
      <dgm:spPr/>
      <dgm:t>
        <a:bodyPr/>
        <a:lstStyle/>
        <a:p>
          <a:endParaRPr lang="en-US"/>
        </a:p>
      </dgm:t>
    </dgm:pt>
    <dgm:pt modelId="{AFA5EA61-C413-4698-956B-573A6E949D71}" type="pres">
      <dgm:prSet presAssocID="{93949015-EDB9-4863-A6B8-080B5C94883A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E9CF4-EB61-4E50-B159-CFCAD8D55681}" type="pres">
      <dgm:prSet presAssocID="{93949015-EDB9-4863-A6B8-080B5C94883A}" presName="invisiNode" presStyleLbl="node1" presStyleIdx="2" presStyleCnt="3"/>
      <dgm:spPr/>
    </dgm:pt>
    <dgm:pt modelId="{4E15EFCA-8BB2-4274-8B4C-F94B1F2F8363}" type="pres">
      <dgm:prSet presAssocID="{93949015-EDB9-4863-A6B8-080B5C94883A}" presName="imagNode" presStyleLbl="fgImgPlace1" presStyleIdx="2" presStyleCnt="3" custScaleX="153037" custScaleY="152289" custLinFactNeighborX="0" custLinFactNeighborY="854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BDB179E-87A4-4631-9F28-CA9A3A807BBA}" srcId="{4B469408-C259-477A-9557-1D7D7933A64A}" destId="{82198B3D-5637-4387-8FA5-32D562794A01}" srcOrd="0" destOrd="0" parTransId="{4DAE7572-98E7-46B7-8A47-8283E934A596}" sibTransId="{C270BE93-6C8D-495F-90F1-8D9C7A6BB43E}"/>
    <dgm:cxn modelId="{2B0AB066-1CBC-42C4-AADD-4E3D78FBBFEF}" type="presOf" srcId="{93949015-EDB9-4863-A6B8-080B5C94883A}" destId="{9B866164-A4F3-436C-88DE-E34202858DC9}" srcOrd="0" destOrd="0" presId="urn:microsoft.com/office/officeart/2005/8/layout/hList7#1"/>
    <dgm:cxn modelId="{596A9FB5-AE26-44E6-9AB2-D119BD96E08D}" srcId="{4B469408-C259-477A-9557-1D7D7933A64A}" destId="{93949015-EDB9-4863-A6B8-080B5C94883A}" srcOrd="2" destOrd="0" parTransId="{857D23EE-9AC0-4F98-A378-AF22F6E52774}" sibTransId="{965CEBD3-EFAD-4459-9EE2-BE3ACD1E8159}"/>
    <dgm:cxn modelId="{8991463B-4D12-460A-BC50-C8D825472DB5}" type="presOf" srcId="{4310E218-89F0-477C-8825-A65A0BCD269D}" destId="{6C27DFE9-17D4-4123-8648-DFC08F4464D6}" srcOrd="1" destOrd="0" presId="urn:microsoft.com/office/officeart/2005/8/layout/hList7#1"/>
    <dgm:cxn modelId="{52B995BB-2D1E-4E91-A591-467502E44EAB}" type="presOf" srcId="{82198B3D-5637-4387-8FA5-32D562794A01}" destId="{1EDC7FD6-9965-4860-8EC8-9733CEA9D52A}" srcOrd="0" destOrd="0" presId="urn:microsoft.com/office/officeart/2005/8/layout/hList7#1"/>
    <dgm:cxn modelId="{842E3EEF-59AB-4486-A10F-CCDD9DD789BD}" type="presOf" srcId="{93949015-EDB9-4863-A6B8-080B5C94883A}" destId="{AFA5EA61-C413-4698-956B-573A6E949D71}" srcOrd="1" destOrd="0" presId="urn:microsoft.com/office/officeart/2005/8/layout/hList7#1"/>
    <dgm:cxn modelId="{A50FA38D-3079-4453-988D-E492BB62A64F}" type="presOf" srcId="{4B469408-C259-477A-9557-1D7D7933A64A}" destId="{C5680DA1-DFB7-48EA-9FA3-3F92107DEF97}" srcOrd="0" destOrd="0" presId="urn:microsoft.com/office/officeart/2005/8/layout/hList7#1"/>
    <dgm:cxn modelId="{8CD37E1E-3556-4592-98E3-1E731D00CEA5}" type="presOf" srcId="{1A0FB8BF-E7B8-4F7C-831F-CF91CF754055}" destId="{F0413DBD-054A-43C1-9913-46735B2B1F12}" srcOrd="0" destOrd="0" presId="urn:microsoft.com/office/officeart/2005/8/layout/hList7#1"/>
    <dgm:cxn modelId="{DB215792-0D8B-4A2D-9ED0-5F757F32483B}" type="presOf" srcId="{4310E218-89F0-477C-8825-A65A0BCD269D}" destId="{A7AEE7D8-F35E-47AC-85D4-0DC6FEE66BD2}" srcOrd="0" destOrd="0" presId="urn:microsoft.com/office/officeart/2005/8/layout/hList7#1"/>
    <dgm:cxn modelId="{5D2254F9-06CC-49D3-84FB-B54A6AD16CB9}" type="presOf" srcId="{C270BE93-6C8D-495F-90F1-8D9C7A6BB43E}" destId="{CA24F87A-AB44-4C8D-AD1F-0CF7FD9A56A8}" srcOrd="0" destOrd="0" presId="urn:microsoft.com/office/officeart/2005/8/layout/hList7#1"/>
    <dgm:cxn modelId="{E1755827-6814-4154-8C3E-607322D2087F}" type="presOf" srcId="{82198B3D-5637-4387-8FA5-32D562794A01}" destId="{770FAC0B-EA75-4FC2-A524-1EDA7CDD9B75}" srcOrd="1" destOrd="0" presId="urn:microsoft.com/office/officeart/2005/8/layout/hList7#1"/>
    <dgm:cxn modelId="{65F7126C-802D-496A-A29F-CE355BDA8727}" srcId="{4B469408-C259-477A-9557-1D7D7933A64A}" destId="{4310E218-89F0-477C-8825-A65A0BCD269D}" srcOrd="1" destOrd="0" parTransId="{B3765631-EA3E-43C5-A988-431F65B1A85F}" sibTransId="{1A0FB8BF-E7B8-4F7C-831F-CF91CF754055}"/>
    <dgm:cxn modelId="{56D2C1C5-554E-4430-8D65-F813C24AB51F}" type="presParOf" srcId="{C5680DA1-DFB7-48EA-9FA3-3F92107DEF97}" destId="{EB364CDD-7749-4CF0-ABDA-9FD77A477B38}" srcOrd="0" destOrd="0" presId="urn:microsoft.com/office/officeart/2005/8/layout/hList7#1"/>
    <dgm:cxn modelId="{4C1E427D-A87F-49BB-8776-830F8EBAC6E5}" type="presParOf" srcId="{C5680DA1-DFB7-48EA-9FA3-3F92107DEF97}" destId="{5391D777-8BDD-4176-8775-4066D5CE0158}" srcOrd="1" destOrd="0" presId="urn:microsoft.com/office/officeart/2005/8/layout/hList7#1"/>
    <dgm:cxn modelId="{6F82A1EF-0B36-4AA0-AEFE-DD7EDAFBCD4B}" type="presParOf" srcId="{5391D777-8BDD-4176-8775-4066D5CE0158}" destId="{FC5C3024-253C-444E-9564-E7D93362CF53}" srcOrd="0" destOrd="0" presId="urn:microsoft.com/office/officeart/2005/8/layout/hList7#1"/>
    <dgm:cxn modelId="{921E48FB-781D-4CB9-9F1A-B0DEB4F1A448}" type="presParOf" srcId="{FC5C3024-253C-444E-9564-E7D93362CF53}" destId="{1EDC7FD6-9965-4860-8EC8-9733CEA9D52A}" srcOrd="0" destOrd="0" presId="urn:microsoft.com/office/officeart/2005/8/layout/hList7#1"/>
    <dgm:cxn modelId="{B7E14EC7-7B03-4BEE-84EF-67041FF6FC8D}" type="presParOf" srcId="{FC5C3024-253C-444E-9564-E7D93362CF53}" destId="{770FAC0B-EA75-4FC2-A524-1EDA7CDD9B75}" srcOrd="1" destOrd="0" presId="urn:microsoft.com/office/officeart/2005/8/layout/hList7#1"/>
    <dgm:cxn modelId="{9D712B6A-D214-4859-838F-D7D1E2C9952A}" type="presParOf" srcId="{FC5C3024-253C-444E-9564-E7D93362CF53}" destId="{0C92BA97-BC57-41B5-9784-E7BD6B06FAAE}" srcOrd="2" destOrd="0" presId="urn:microsoft.com/office/officeart/2005/8/layout/hList7#1"/>
    <dgm:cxn modelId="{635C0FDE-447E-4BEC-8BE7-E3EBFF0A8E8A}" type="presParOf" srcId="{FC5C3024-253C-444E-9564-E7D93362CF53}" destId="{E67D56A4-2F7B-443A-9A91-6ACE77292C1D}" srcOrd="3" destOrd="0" presId="urn:microsoft.com/office/officeart/2005/8/layout/hList7#1"/>
    <dgm:cxn modelId="{F1109DAB-CC7C-4B0F-A337-A462A59556F0}" type="presParOf" srcId="{5391D777-8BDD-4176-8775-4066D5CE0158}" destId="{CA24F87A-AB44-4C8D-AD1F-0CF7FD9A56A8}" srcOrd="1" destOrd="0" presId="urn:microsoft.com/office/officeart/2005/8/layout/hList7#1"/>
    <dgm:cxn modelId="{B679D50A-8BBA-46BA-9A5D-98432C8D2323}" type="presParOf" srcId="{5391D777-8BDD-4176-8775-4066D5CE0158}" destId="{3CBF0E77-7E4B-4A23-9BF6-CEFA59B99211}" srcOrd="2" destOrd="0" presId="urn:microsoft.com/office/officeart/2005/8/layout/hList7#1"/>
    <dgm:cxn modelId="{486BBBBE-1B73-4256-A125-2F2933BBD389}" type="presParOf" srcId="{3CBF0E77-7E4B-4A23-9BF6-CEFA59B99211}" destId="{A7AEE7D8-F35E-47AC-85D4-0DC6FEE66BD2}" srcOrd="0" destOrd="0" presId="urn:microsoft.com/office/officeart/2005/8/layout/hList7#1"/>
    <dgm:cxn modelId="{35F7E804-1B33-4A4F-843A-A32519646FF5}" type="presParOf" srcId="{3CBF0E77-7E4B-4A23-9BF6-CEFA59B99211}" destId="{6C27DFE9-17D4-4123-8648-DFC08F4464D6}" srcOrd="1" destOrd="0" presId="urn:microsoft.com/office/officeart/2005/8/layout/hList7#1"/>
    <dgm:cxn modelId="{A9C93937-7B78-4375-AD87-24CF3A848C16}" type="presParOf" srcId="{3CBF0E77-7E4B-4A23-9BF6-CEFA59B99211}" destId="{F60CE293-4F83-4383-A432-7CC0EAF7386A}" srcOrd="2" destOrd="0" presId="urn:microsoft.com/office/officeart/2005/8/layout/hList7#1"/>
    <dgm:cxn modelId="{B219DD4B-A790-453C-A8FE-72985BFC8BDD}" type="presParOf" srcId="{3CBF0E77-7E4B-4A23-9BF6-CEFA59B99211}" destId="{46F357E9-CFB3-4AB2-AE2C-62F28F62F9F3}" srcOrd="3" destOrd="0" presId="urn:microsoft.com/office/officeart/2005/8/layout/hList7#1"/>
    <dgm:cxn modelId="{79D32725-0CC7-4D0D-A747-6E3F194B3E00}" type="presParOf" srcId="{5391D777-8BDD-4176-8775-4066D5CE0158}" destId="{F0413DBD-054A-43C1-9913-46735B2B1F12}" srcOrd="3" destOrd="0" presId="urn:microsoft.com/office/officeart/2005/8/layout/hList7#1"/>
    <dgm:cxn modelId="{92247C0A-CBBB-4288-A9B7-475FE459A207}" type="presParOf" srcId="{5391D777-8BDD-4176-8775-4066D5CE0158}" destId="{ACE13825-ECC8-4803-8121-686004040E54}" srcOrd="4" destOrd="0" presId="urn:microsoft.com/office/officeart/2005/8/layout/hList7#1"/>
    <dgm:cxn modelId="{99170EEE-C5EA-4A27-B7ED-0A278D8F4EFF}" type="presParOf" srcId="{ACE13825-ECC8-4803-8121-686004040E54}" destId="{9B866164-A4F3-436C-88DE-E34202858DC9}" srcOrd="0" destOrd="0" presId="urn:microsoft.com/office/officeart/2005/8/layout/hList7#1"/>
    <dgm:cxn modelId="{C06A4B7D-304A-4A18-BC67-A6A576C9D8D6}" type="presParOf" srcId="{ACE13825-ECC8-4803-8121-686004040E54}" destId="{AFA5EA61-C413-4698-956B-573A6E949D71}" srcOrd="1" destOrd="0" presId="urn:microsoft.com/office/officeart/2005/8/layout/hList7#1"/>
    <dgm:cxn modelId="{AE4FCF12-B99C-4476-9FCD-84EB6D741E5C}" type="presParOf" srcId="{ACE13825-ECC8-4803-8121-686004040E54}" destId="{275E9CF4-EB61-4E50-B159-CFCAD8D55681}" srcOrd="2" destOrd="0" presId="urn:microsoft.com/office/officeart/2005/8/layout/hList7#1"/>
    <dgm:cxn modelId="{302745B1-E17E-47FB-8A55-1C53C4B54DE7}" type="presParOf" srcId="{ACE13825-ECC8-4803-8121-686004040E54}" destId="{4E15EFCA-8BB2-4274-8B4C-F94B1F2F8363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D9EBC8-51AA-47F2-908C-72C37139F04E}" type="doc">
      <dgm:prSet loTypeId="urn:microsoft.com/office/officeart/2005/8/layout/hList7#2" loCatId="list" qsTypeId="urn:microsoft.com/office/officeart/2005/8/quickstyle/simple1" qsCatId="simple" csTypeId="urn:microsoft.com/office/officeart/2005/8/colors/accent1_2" csCatId="accent1" phldr="1"/>
      <dgm:spPr/>
    </dgm:pt>
    <dgm:pt modelId="{A31441C1-F602-4E35-992B-BE0356920737}">
      <dgm:prSet phldrT="[Text]"/>
      <dgm:spPr/>
      <dgm:t>
        <a:bodyPr/>
        <a:lstStyle/>
        <a:p>
          <a:r>
            <a:rPr lang="sr-Latn-RS" b="1" dirty="0" smtClean="0">
              <a:solidFill>
                <a:schemeClr val="bg1"/>
              </a:solidFill>
            </a:rPr>
            <a:t>SKYPE</a:t>
          </a:r>
          <a:endParaRPr lang="en-US" b="1" dirty="0">
            <a:solidFill>
              <a:schemeClr val="bg1"/>
            </a:solidFill>
          </a:endParaRPr>
        </a:p>
      </dgm:t>
    </dgm:pt>
    <dgm:pt modelId="{D0E2D0C3-422C-4BE4-B75A-02C4EAD897A8}" type="parTrans" cxnId="{F9BA29AF-BC27-4EE7-9D24-89A4EE46586C}">
      <dgm:prSet/>
      <dgm:spPr/>
      <dgm:t>
        <a:bodyPr/>
        <a:lstStyle/>
        <a:p>
          <a:endParaRPr lang="en-US"/>
        </a:p>
      </dgm:t>
    </dgm:pt>
    <dgm:pt modelId="{DEC38935-5F2D-49D1-8845-E8EDCFC62679}" type="sibTrans" cxnId="{F9BA29AF-BC27-4EE7-9D24-89A4EE46586C}">
      <dgm:prSet/>
      <dgm:spPr/>
      <dgm:t>
        <a:bodyPr/>
        <a:lstStyle/>
        <a:p>
          <a:endParaRPr lang="en-US"/>
        </a:p>
      </dgm:t>
    </dgm:pt>
    <dgm:pt modelId="{9BF21CC9-7DCF-4CDC-8792-62D84B960405}">
      <dgm:prSet phldrT="[Text]"/>
      <dgm:spPr/>
      <dgm:t>
        <a:bodyPr/>
        <a:lstStyle/>
        <a:p>
          <a:r>
            <a:rPr lang="sr-Latn-RS" b="1" dirty="0" smtClean="0">
              <a:solidFill>
                <a:schemeClr val="bg1"/>
              </a:solidFill>
            </a:rPr>
            <a:t>NOKIA</a:t>
          </a:r>
          <a:endParaRPr lang="en-US" b="1" dirty="0">
            <a:solidFill>
              <a:schemeClr val="bg1"/>
            </a:solidFill>
          </a:endParaRPr>
        </a:p>
      </dgm:t>
    </dgm:pt>
    <dgm:pt modelId="{0DD8983E-2EA6-4C6B-A1F2-33DD4DDE4EB0}" type="parTrans" cxnId="{D001DFA9-ECB4-4654-82D5-8A39E82273A3}">
      <dgm:prSet/>
      <dgm:spPr/>
      <dgm:t>
        <a:bodyPr/>
        <a:lstStyle/>
        <a:p>
          <a:endParaRPr lang="en-US"/>
        </a:p>
      </dgm:t>
    </dgm:pt>
    <dgm:pt modelId="{314456BF-10DA-4FAF-AAB8-79989B2732BE}" type="sibTrans" cxnId="{D001DFA9-ECB4-4654-82D5-8A39E82273A3}">
      <dgm:prSet/>
      <dgm:spPr/>
      <dgm:t>
        <a:bodyPr/>
        <a:lstStyle/>
        <a:p>
          <a:endParaRPr lang="en-US"/>
        </a:p>
      </dgm:t>
    </dgm:pt>
    <dgm:pt modelId="{5D1021AD-5D87-4C2C-B833-A3E098D91EDD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 </a:t>
          </a:r>
        </a:p>
        <a:p>
          <a:r>
            <a:rPr lang="sr-Cyrl-RS" b="1" dirty="0" smtClean="0">
              <a:solidFill>
                <a:schemeClr val="bg1"/>
              </a:solidFill>
            </a:rPr>
            <a:t> </a:t>
          </a:r>
          <a:r>
            <a:rPr lang="en-US" b="1" dirty="0" smtClean="0">
              <a:solidFill>
                <a:schemeClr val="bg1"/>
              </a:solidFill>
            </a:rPr>
            <a:t>ANGRY BIRDS</a:t>
          </a:r>
          <a:endParaRPr lang="en-US" b="1" dirty="0">
            <a:solidFill>
              <a:schemeClr val="bg1"/>
            </a:solidFill>
          </a:endParaRPr>
        </a:p>
      </dgm:t>
    </dgm:pt>
    <dgm:pt modelId="{6CA4B76C-8889-45F0-B15C-FC9E09BEAC11}" type="parTrans" cxnId="{787D2A65-3B57-40CD-B140-4B90E6F6BDF2}">
      <dgm:prSet/>
      <dgm:spPr/>
      <dgm:t>
        <a:bodyPr/>
        <a:lstStyle/>
        <a:p>
          <a:endParaRPr lang="en-US"/>
        </a:p>
      </dgm:t>
    </dgm:pt>
    <dgm:pt modelId="{7F4FB726-D1DF-45D4-A70D-F06D6BF82501}" type="sibTrans" cxnId="{787D2A65-3B57-40CD-B140-4B90E6F6BDF2}">
      <dgm:prSet/>
      <dgm:spPr/>
      <dgm:t>
        <a:bodyPr/>
        <a:lstStyle/>
        <a:p>
          <a:endParaRPr lang="en-US"/>
        </a:p>
      </dgm:t>
    </dgm:pt>
    <dgm:pt modelId="{0BD93270-DE42-420D-9ED2-54AE9C12D899}" type="pres">
      <dgm:prSet presAssocID="{EED9EBC8-51AA-47F2-908C-72C37139F04E}" presName="Name0" presStyleCnt="0">
        <dgm:presLayoutVars>
          <dgm:dir/>
          <dgm:resizeHandles val="exact"/>
        </dgm:presLayoutVars>
      </dgm:prSet>
      <dgm:spPr/>
    </dgm:pt>
    <dgm:pt modelId="{2BDC6191-A649-42EB-A4E8-0F0730C725C0}" type="pres">
      <dgm:prSet presAssocID="{EED9EBC8-51AA-47F2-908C-72C37139F04E}" presName="fgShape" presStyleLbl="fgShp" presStyleIdx="0" presStyleCnt="1"/>
      <dgm:spPr/>
    </dgm:pt>
    <dgm:pt modelId="{AB95DF54-5937-48E0-90DF-581F5AD32A51}" type="pres">
      <dgm:prSet presAssocID="{EED9EBC8-51AA-47F2-908C-72C37139F04E}" presName="linComp" presStyleCnt="0"/>
      <dgm:spPr/>
    </dgm:pt>
    <dgm:pt modelId="{63501811-090A-4D38-B7B3-42AD432F7688}" type="pres">
      <dgm:prSet presAssocID="{A31441C1-F602-4E35-992B-BE0356920737}" presName="compNode" presStyleCnt="0"/>
      <dgm:spPr/>
    </dgm:pt>
    <dgm:pt modelId="{FD7F678B-BB15-444B-A4B9-40E0AF5C060E}" type="pres">
      <dgm:prSet presAssocID="{A31441C1-F602-4E35-992B-BE0356920737}" presName="bkgdShape" presStyleLbl="node1" presStyleIdx="0" presStyleCnt="3"/>
      <dgm:spPr/>
      <dgm:t>
        <a:bodyPr/>
        <a:lstStyle/>
        <a:p>
          <a:endParaRPr lang="en-US"/>
        </a:p>
      </dgm:t>
    </dgm:pt>
    <dgm:pt modelId="{AE82E0CC-4E0B-4A4D-83F0-C16BB321008B}" type="pres">
      <dgm:prSet presAssocID="{A31441C1-F602-4E35-992B-BE035692073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D7945-A3E1-486C-A057-C921395CA30E}" type="pres">
      <dgm:prSet presAssocID="{A31441C1-F602-4E35-992B-BE0356920737}" presName="invisiNode" presStyleLbl="node1" presStyleIdx="0" presStyleCnt="3"/>
      <dgm:spPr/>
    </dgm:pt>
    <dgm:pt modelId="{3B672ABA-75D4-464A-B901-577E243EEC27}" type="pres">
      <dgm:prSet presAssocID="{A31441C1-F602-4E35-992B-BE0356920737}" presName="imagNode" presStyleLbl="fgImgPlace1" presStyleIdx="0" presStyleCnt="3" custScaleX="149079" custScaleY="145837" custLinFactNeighborX="3282" custLinFactNeighborY="1217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4C7F429-2285-400E-99FD-CD0FCABBDECF}" type="pres">
      <dgm:prSet presAssocID="{DEC38935-5F2D-49D1-8845-E8EDCFC6267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2800A4E-1A43-4678-8023-7D428DCA00D8}" type="pres">
      <dgm:prSet presAssocID="{9BF21CC9-7DCF-4CDC-8792-62D84B960405}" presName="compNode" presStyleCnt="0"/>
      <dgm:spPr/>
    </dgm:pt>
    <dgm:pt modelId="{A6CBAA1C-CFC6-4713-B9BF-42F30BC4DA62}" type="pres">
      <dgm:prSet presAssocID="{9BF21CC9-7DCF-4CDC-8792-62D84B960405}" presName="bkgdShape" presStyleLbl="node1" presStyleIdx="1" presStyleCnt="3"/>
      <dgm:spPr/>
      <dgm:t>
        <a:bodyPr/>
        <a:lstStyle/>
        <a:p>
          <a:endParaRPr lang="en-US"/>
        </a:p>
      </dgm:t>
    </dgm:pt>
    <dgm:pt modelId="{777F21D1-9C09-4343-9E18-BFA7DFBD3F91}" type="pres">
      <dgm:prSet presAssocID="{9BF21CC9-7DCF-4CDC-8792-62D84B96040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5085E-448C-4575-8529-881AAE4820C4}" type="pres">
      <dgm:prSet presAssocID="{9BF21CC9-7DCF-4CDC-8792-62D84B960405}" presName="invisiNode" presStyleLbl="node1" presStyleIdx="1" presStyleCnt="3"/>
      <dgm:spPr/>
    </dgm:pt>
    <dgm:pt modelId="{1A14AD2F-1EEE-4C7E-886D-02E8E8C6BE04}" type="pres">
      <dgm:prSet presAssocID="{9BF21CC9-7DCF-4CDC-8792-62D84B960405}" presName="imagNode" presStyleLbl="fgImgPlace1" presStyleIdx="1" presStyleCnt="3" custScaleX="165236" custScaleY="155557" custLinFactNeighborY="146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05D116C-DE1E-47A9-A816-D5A4C83AFB4A}" type="pres">
      <dgm:prSet presAssocID="{314456BF-10DA-4FAF-AAB8-79989B2732B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F5FE0AF-665F-4ABF-8264-894CCBA1F575}" type="pres">
      <dgm:prSet presAssocID="{5D1021AD-5D87-4C2C-B833-A3E098D91EDD}" presName="compNode" presStyleCnt="0"/>
      <dgm:spPr/>
    </dgm:pt>
    <dgm:pt modelId="{0EE2D4ED-3761-4317-AEB7-4F3450B9C066}" type="pres">
      <dgm:prSet presAssocID="{5D1021AD-5D87-4C2C-B833-A3E098D91EDD}" presName="bkgdShape" presStyleLbl="node1" presStyleIdx="2" presStyleCnt="3" custLinFactNeighborX="5467" custLinFactNeighborY="-8"/>
      <dgm:spPr/>
      <dgm:t>
        <a:bodyPr/>
        <a:lstStyle/>
        <a:p>
          <a:endParaRPr lang="en-US"/>
        </a:p>
      </dgm:t>
    </dgm:pt>
    <dgm:pt modelId="{A798FCEF-65F2-4B3D-9875-0109760B482E}" type="pres">
      <dgm:prSet presAssocID="{5D1021AD-5D87-4C2C-B833-A3E098D91ED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B20FA1-6723-4642-A3BA-EC0FC24D3061}" type="pres">
      <dgm:prSet presAssocID="{5D1021AD-5D87-4C2C-B833-A3E098D91EDD}" presName="invisiNode" presStyleLbl="node1" presStyleIdx="2" presStyleCnt="3"/>
      <dgm:spPr/>
    </dgm:pt>
    <dgm:pt modelId="{FF4059D6-6563-4799-87ED-2AD146C272AA}" type="pres">
      <dgm:prSet presAssocID="{5D1021AD-5D87-4C2C-B833-A3E098D91EDD}" presName="imagNode" presStyleLbl="fgImgPlace1" presStyleIdx="2" presStyleCnt="3" custScaleX="158798" custScaleY="153106" custLinFactNeighborX="0" custLinFactNeighborY="912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A9147D9-32C0-4A24-978F-3E6037A7E9D2}" type="presOf" srcId="{A31441C1-F602-4E35-992B-BE0356920737}" destId="{AE82E0CC-4E0B-4A4D-83F0-C16BB321008B}" srcOrd="1" destOrd="0" presId="urn:microsoft.com/office/officeart/2005/8/layout/hList7#2"/>
    <dgm:cxn modelId="{7D791284-3B96-428E-AE27-3A47350671C9}" type="presOf" srcId="{A31441C1-F602-4E35-992B-BE0356920737}" destId="{FD7F678B-BB15-444B-A4B9-40E0AF5C060E}" srcOrd="0" destOrd="0" presId="urn:microsoft.com/office/officeart/2005/8/layout/hList7#2"/>
    <dgm:cxn modelId="{7B639323-B91C-4ADF-9470-B95C15289DFA}" type="presOf" srcId="{DEC38935-5F2D-49D1-8845-E8EDCFC62679}" destId="{F4C7F429-2285-400E-99FD-CD0FCABBDECF}" srcOrd="0" destOrd="0" presId="urn:microsoft.com/office/officeart/2005/8/layout/hList7#2"/>
    <dgm:cxn modelId="{787D2A65-3B57-40CD-B140-4B90E6F6BDF2}" srcId="{EED9EBC8-51AA-47F2-908C-72C37139F04E}" destId="{5D1021AD-5D87-4C2C-B833-A3E098D91EDD}" srcOrd="2" destOrd="0" parTransId="{6CA4B76C-8889-45F0-B15C-FC9E09BEAC11}" sibTransId="{7F4FB726-D1DF-45D4-A70D-F06D6BF82501}"/>
    <dgm:cxn modelId="{DF24906A-90C0-48E1-A809-AD9914873944}" type="presOf" srcId="{9BF21CC9-7DCF-4CDC-8792-62D84B960405}" destId="{777F21D1-9C09-4343-9E18-BFA7DFBD3F91}" srcOrd="1" destOrd="0" presId="urn:microsoft.com/office/officeart/2005/8/layout/hList7#2"/>
    <dgm:cxn modelId="{977D0E20-5B8E-4111-95E0-77D4B23AF069}" type="presOf" srcId="{9BF21CC9-7DCF-4CDC-8792-62D84B960405}" destId="{A6CBAA1C-CFC6-4713-B9BF-42F30BC4DA62}" srcOrd="0" destOrd="0" presId="urn:microsoft.com/office/officeart/2005/8/layout/hList7#2"/>
    <dgm:cxn modelId="{4F0A84E3-62FB-45C5-8DB8-F9AFD30D7D85}" type="presOf" srcId="{5D1021AD-5D87-4C2C-B833-A3E098D91EDD}" destId="{A798FCEF-65F2-4B3D-9875-0109760B482E}" srcOrd="1" destOrd="0" presId="urn:microsoft.com/office/officeart/2005/8/layout/hList7#2"/>
    <dgm:cxn modelId="{E2024CD7-F513-4695-AC53-C439137B7BA3}" type="presOf" srcId="{314456BF-10DA-4FAF-AAB8-79989B2732BE}" destId="{005D116C-DE1E-47A9-A816-D5A4C83AFB4A}" srcOrd="0" destOrd="0" presId="urn:microsoft.com/office/officeart/2005/8/layout/hList7#2"/>
    <dgm:cxn modelId="{F9BA29AF-BC27-4EE7-9D24-89A4EE46586C}" srcId="{EED9EBC8-51AA-47F2-908C-72C37139F04E}" destId="{A31441C1-F602-4E35-992B-BE0356920737}" srcOrd="0" destOrd="0" parTransId="{D0E2D0C3-422C-4BE4-B75A-02C4EAD897A8}" sibTransId="{DEC38935-5F2D-49D1-8845-E8EDCFC62679}"/>
    <dgm:cxn modelId="{18553988-360C-4284-9E75-898C7F97F168}" type="presOf" srcId="{EED9EBC8-51AA-47F2-908C-72C37139F04E}" destId="{0BD93270-DE42-420D-9ED2-54AE9C12D899}" srcOrd="0" destOrd="0" presId="urn:microsoft.com/office/officeart/2005/8/layout/hList7#2"/>
    <dgm:cxn modelId="{6474AEF2-2D14-437C-B02B-CC000913B055}" type="presOf" srcId="{5D1021AD-5D87-4C2C-B833-A3E098D91EDD}" destId="{0EE2D4ED-3761-4317-AEB7-4F3450B9C066}" srcOrd="0" destOrd="0" presId="urn:microsoft.com/office/officeart/2005/8/layout/hList7#2"/>
    <dgm:cxn modelId="{D001DFA9-ECB4-4654-82D5-8A39E82273A3}" srcId="{EED9EBC8-51AA-47F2-908C-72C37139F04E}" destId="{9BF21CC9-7DCF-4CDC-8792-62D84B960405}" srcOrd="1" destOrd="0" parTransId="{0DD8983E-2EA6-4C6B-A1F2-33DD4DDE4EB0}" sibTransId="{314456BF-10DA-4FAF-AAB8-79989B2732BE}"/>
    <dgm:cxn modelId="{0B6B71E9-A7AC-4C7F-880B-8D3B2C7EB03F}" type="presParOf" srcId="{0BD93270-DE42-420D-9ED2-54AE9C12D899}" destId="{2BDC6191-A649-42EB-A4E8-0F0730C725C0}" srcOrd="0" destOrd="0" presId="urn:microsoft.com/office/officeart/2005/8/layout/hList7#2"/>
    <dgm:cxn modelId="{F31D6FD1-B94A-4A52-9772-B50C9BC1D55D}" type="presParOf" srcId="{0BD93270-DE42-420D-9ED2-54AE9C12D899}" destId="{AB95DF54-5937-48E0-90DF-581F5AD32A51}" srcOrd="1" destOrd="0" presId="urn:microsoft.com/office/officeart/2005/8/layout/hList7#2"/>
    <dgm:cxn modelId="{25F75649-ECAF-41B5-80F6-55C7807037A8}" type="presParOf" srcId="{AB95DF54-5937-48E0-90DF-581F5AD32A51}" destId="{63501811-090A-4D38-B7B3-42AD432F7688}" srcOrd="0" destOrd="0" presId="urn:microsoft.com/office/officeart/2005/8/layout/hList7#2"/>
    <dgm:cxn modelId="{E90060B0-8F01-43BB-930A-098F9B0728F5}" type="presParOf" srcId="{63501811-090A-4D38-B7B3-42AD432F7688}" destId="{FD7F678B-BB15-444B-A4B9-40E0AF5C060E}" srcOrd="0" destOrd="0" presId="urn:microsoft.com/office/officeart/2005/8/layout/hList7#2"/>
    <dgm:cxn modelId="{5128D69F-D16A-4E46-A8F2-45531B3D0792}" type="presParOf" srcId="{63501811-090A-4D38-B7B3-42AD432F7688}" destId="{AE82E0CC-4E0B-4A4D-83F0-C16BB321008B}" srcOrd="1" destOrd="0" presId="urn:microsoft.com/office/officeart/2005/8/layout/hList7#2"/>
    <dgm:cxn modelId="{5868EEDC-2ED1-4161-B826-943366AA96AE}" type="presParOf" srcId="{63501811-090A-4D38-B7B3-42AD432F7688}" destId="{FC0D7945-A3E1-486C-A057-C921395CA30E}" srcOrd="2" destOrd="0" presId="urn:microsoft.com/office/officeart/2005/8/layout/hList7#2"/>
    <dgm:cxn modelId="{876376F5-345E-4558-9AA3-568CC01C5B69}" type="presParOf" srcId="{63501811-090A-4D38-B7B3-42AD432F7688}" destId="{3B672ABA-75D4-464A-B901-577E243EEC27}" srcOrd="3" destOrd="0" presId="urn:microsoft.com/office/officeart/2005/8/layout/hList7#2"/>
    <dgm:cxn modelId="{6690D062-F98C-4FBE-88C2-FC8A373EB8A7}" type="presParOf" srcId="{AB95DF54-5937-48E0-90DF-581F5AD32A51}" destId="{F4C7F429-2285-400E-99FD-CD0FCABBDECF}" srcOrd="1" destOrd="0" presId="urn:microsoft.com/office/officeart/2005/8/layout/hList7#2"/>
    <dgm:cxn modelId="{677F6AEE-C6B3-4FB4-881A-152CDB0CC5D6}" type="presParOf" srcId="{AB95DF54-5937-48E0-90DF-581F5AD32A51}" destId="{72800A4E-1A43-4678-8023-7D428DCA00D8}" srcOrd="2" destOrd="0" presId="urn:microsoft.com/office/officeart/2005/8/layout/hList7#2"/>
    <dgm:cxn modelId="{7C84C75D-7890-43A2-9EC9-0B6F1500B021}" type="presParOf" srcId="{72800A4E-1A43-4678-8023-7D428DCA00D8}" destId="{A6CBAA1C-CFC6-4713-B9BF-42F30BC4DA62}" srcOrd="0" destOrd="0" presId="urn:microsoft.com/office/officeart/2005/8/layout/hList7#2"/>
    <dgm:cxn modelId="{47A723DC-1F5A-4873-BF4E-0DA9048A76CD}" type="presParOf" srcId="{72800A4E-1A43-4678-8023-7D428DCA00D8}" destId="{777F21D1-9C09-4343-9E18-BFA7DFBD3F91}" srcOrd="1" destOrd="0" presId="urn:microsoft.com/office/officeart/2005/8/layout/hList7#2"/>
    <dgm:cxn modelId="{5C119018-CB9D-4CE4-A65D-9B3772F923E3}" type="presParOf" srcId="{72800A4E-1A43-4678-8023-7D428DCA00D8}" destId="{3485085E-448C-4575-8529-881AAE4820C4}" srcOrd="2" destOrd="0" presId="urn:microsoft.com/office/officeart/2005/8/layout/hList7#2"/>
    <dgm:cxn modelId="{C492E50C-1445-4E89-A2A2-67BA473F1F35}" type="presParOf" srcId="{72800A4E-1A43-4678-8023-7D428DCA00D8}" destId="{1A14AD2F-1EEE-4C7E-886D-02E8E8C6BE04}" srcOrd="3" destOrd="0" presId="urn:microsoft.com/office/officeart/2005/8/layout/hList7#2"/>
    <dgm:cxn modelId="{B84F27C1-FA23-460D-8EB6-9859F3D1AE53}" type="presParOf" srcId="{AB95DF54-5937-48E0-90DF-581F5AD32A51}" destId="{005D116C-DE1E-47A9-A816-D5A4C83AFB4A}" srcOrd="3" destOrd="0" presId="urn:microsoft.com/office/officeart/2005/8/layout/hList7#2"/>
    <dgm:cxn modelId="{14E65F33-59C1-454F-9FE9-604033A3D1C4}" type="presParOf" srcId="{AB95DF54-5937-48E0-90DF-581F5AD32A51}" destId="{7F5FE0AF-665F-4ABF-8264-894CCBA1F575}" srcOrd="4" destOrd="0" presId="urn:microsoft.com/office/officeart/2005/8/layout/hList7#2"/>
    <dgm:cxn modelId="{3B062365-691D-4479-82B9-010100758A75}" type="presParOf" srcId="{7F5FE0AF-665F-4ABF-8264-894CCBA1F575}" destId="{0EE2D4ED-3761-4317-AEB7-4F3450B9C066}" srcOrd="0" destOrd="0" presId="urn:microsoft.com/office/officeart/2005/8/layout/hList7#2"/>
    <dgm:cxn modelId="{6912419A-51CE-41EF-9206-6F36B0A8BB08}" type="presParOf" srcId="{7F5FE0AF-665F-4ABF-8264-894CCBA1F575}" destId="{A798FCEF-65F2-4B3D-9875-0109760B482E}" srcOrd="1" destOrd="0" presId="urn:microsoft.com/office/officeart/2005/8/layout/hList7#2"/>
    <dgm:cxn modelId="{F1F4B1C3-3C7D-45FA-9685-5BBE1051055B}" type="presParOf" srcId="{7F5FE0AF-665F-4ABF-8264-894CCBA1F575}" destId="{D3B20FA1-6723-4642-A3BA-EC0FC24D3061}" srcOrd="2" destOrd="0" presId="urn:microsoft.com/office/officeart/2005/8/layout/hList7#2"/>
    <dgm:cxn modelId="{581FB5C2-F93B-4978-A19F-3D3543C6096E}" type="presParOf" srcId="{7F5FE0AF-665F-4ABF-8264-894CCBA1F575}" destId="{FF4059D6-6563-4799-87ED-2AD146C272AA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ACA3B6-2C51-4114-B706-8C59A0F33A3D}" type="doc">
      <dgm:prSet loTypeId="urn:microsoft.com/office/officeart/2005/8/layout/hList7#3" loCatId="list" qsTypeId="urn:microsoft.com/office/officeart/2005/8/quickstyle/simple1" qsCatId="simple" csTypeId="urn:microsoft.com/office/officeart/2005/8/colors/accent1_2" csCatId="accent1" phldr="1"/>
      <dgm:spPr/>
    </dgm:pt>
    <dgm:pt modelId="{B6BE87CD-8E14-4EEE-90A5-AE1A4E6F7293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LINUX</a:t>
          </a:r>
          <a:endParaRPr lang="en-US" b="1" dirty="0">
            <a:solidFill>
              <a:schemeClr val="bg1"/>
            </a:solidFill>
          </a:endParaRPr>
        </a:p>
      </dgm:t>
    </dgm:pt>
    <dgm:pt modelId="{1C921DCD-44FF-4A1A-AA01-F4A2B48CDF8B}" type="parTrans" cxnId="{EE3391A8-3207-490F-9EE6-0E8FFF2E10D6}">
      <dgm:prSet/>
      <dgm:spPr/>
      <dgm:t>
        <a:bodyPr/>
        <a:lstStyle/>
        <a:p>
          <a:endParaRPr lang="en-US"/>
        </a:p>
      </dgm:t>
    </dgm:pt>
    <dgm:pt modelId="{7538AE1A-99D3-4589-AD62-D7219663099C}" type="sibTrans" cxnId="{EE3391A8-3207-490F-9EE6-0E8FFF2E10D6}">
      <dgm:prSet/>
      <dgm:spPr/>
      <dgm:t>
        <a:bodyPr/>
        <a:lstStyle/>
        <a:p>
          <a:endParaRPr lang="en-US"/>
        </a:p>
      </dgm:t>
    </dgm:pt>
    <dgm:pt modelId="{63C85652-51AB-4B56-B023-CE36469B398B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AKI KAURISMAKI</a:t>
          </a:r>
          <a:endParaRPr lang="en-US" b="1" dirty="0">
            <a:solidFill>
              <a:schemeClr val="bg1"/>
            </a:solidFill>
          </a:endParaRPr>
        </a:p>
      </dgm:t>
    </dgm:pt>
    <dgm:pt modelId="{52C3ABEE-372B-4555-BED0-E0F8BAA5CD12}" type="parTrans" cxnId="{8681BF6D-872A-4F33-A9C7-9BA2779F0277}">
      <dgm:prSet/>
      <dgm:spPr/>
      <dgm:t>
        <a:bodyPr/>
        <a:lstStyle/>
        <a:p>
          <a:endParaRPr lang="en-US"/>
        </a:p>
      </dgm:t>
    </dgm:pt>
    <dgm:pt modelId="{DAD72C20-BC04-4CF8-A851-07158336059C}" type="sibTrans" cxnId="{8681BF6D-872A-4F33-A9C7-9BA2779F0277}">
      <dgm:prSet/>
      <dgm:spPr/>
      <dgm:t>
        <a:bodyPr/>
        <a:lstStyle/>
        <a:p>
          <a:endParaRPr lang="en-US"/>
        </a:p>
      </dgm:t>
    </dgm:pt>
    <dgm:pt modelId="{860F9BB3-03EF-4D04-B964-C74E4E145FF9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KIMI RAIKONEN</a:t>
          </a:r>
          <a:endParaRPr lang="en-US" b="1" dirty="0">
            <a:solidFill>
              <a:schemeClr val="bg1"/>
            </a:solidFill>
          </a:endParaRPr>
        </a:p>
      </dgm:t>
    </dgm:pt>
    <dgm:pt modelId="{830C1ED1-94DB-48B6-8A79-4B2FDA33AED8}" type="parTrans" cxnId="{7FB15DA3-56A4-402C-B3D1-7110CD6EC816}">
      <dgm:prSet/>
      <dgm:spPr/>
      <dgm:t>
        <a:bodyPr/>
        <a:lstStyle/>
        <a:p>
          <a:endParaRPr lang="en-US"/>
        </a:p>
      </dgm:t>
    </dgm:pt>
    <dgm:pt modelId="{250C9A8E-37F3-4328-BBE5-77D3C35A9532}" type="sibTrans" cxnId="{7FB15DA3-56A4-402C-B3D1-7110CD6EC816}">
      <dgm:prSet/>
      <dgm:spPr/>
      <dgm:t>
        <a:bodyPr/>
        <a:lstStyle/>
        <a:p>
          <a:endParaRPr lang="en-US"/>
        </a:p>
      </dgm:t>
    </dgm:pt>
    <dgm:pt modelId="{8F28A4EA-E6F4-4E80-B96D-4FC9FF592B3B}" type="pres">
      <dgm:prSet presAssocID="{3DACA3B6-2C51-4114-B706-8C59A0F33A3D}" presName="Name0" presStyleCnt="0">
        <dgm:presLayoutVars>
          <dgm:dir/>
          <dgm:resizeHandles val="exact"/>
        </dgm:presLayoutVars>
      </dgm:prSet>
      <dgm:spPr/>
    </dgm:pt>
    <dgm:pt modelId="{25E6B9C6-04F3-4FBB-98E7-7F5465263C99}" type="pres">
      <dgm:prSet presAssocID="{3DACA3B6-2C51-4114-B706-8C59A0F33A3D}" presName="fgShape" presStyleLbl="fgShp" presStyleIdx="0" presStyleCnt="1"/>
      <dgm:spPr/>
    </dgm:pt>
    <dgm:pt modelId="{5B844EB0-8400-42B1-AF23-6421835883B7}" type="pres">
      <dgm:prSet presAssocID="{3DACA3B6-2C51-4114-B706-8C59A0F33A3D}" presName="linComp" presStyleCnt="0"/>
      <dgm:spPr/>
    </dgm:pt>
    <dgm:pt modelId="{2F9D39B4-6122-4151-AB05-3AEC1A8143CB}" type="pres">
      <dgm:prSet presAssocID="{B6BE87CD-8E14-4EEE-90A5-AE1A4E6F7293}" presName="compNode" presStyleCnt="0"/>
      <dgm:spPr/>
    </dgm:pt>
    <dgm:pt modelId="{B44427F4-825A-43D4-A849-CB2ED8D69A62}" type="pres">
      <dgm:prSet presAssocID="{B6BE87CD-8E14-4EEE-90A5-AE1A4E6F7293}" presName="bkgdShape" presStyleLbl="node1" presStyleIdx="0" presStyleCnt="3"/>
      <dgm:spPr/>
      <dgm:t>
        <a:bodyPr/>
        <a:lstStyle/>
        <a:p>
          <a:endParaRPr lang="en-US"/>
        </a:p>
      </dgm:t>
    </dgm:pt>
    <dgm:pt modelId="{1CC7B59A-23FD-472C-8D7E-DDB6347ED27B}" type="pres">
      <dgm:prSet presAssocID="{B6BE87CD-8E14-4EEE-90A5-AE1A4E6F7293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A2F1A-4DDC-4504-8C07-5457BEA758C4}" type="pres">
      <dgm:prSet presAssocID="{B6BE87CD-8E14-4EEE-90A5-AE1A4E6F7293}" presName="invisiNode" presStyleLbl="node1" presStyleIdx="0" presStyleCnt="3"/>
      <dgm:spPr/>
    </dgm:pt>
    <dgm:pt modelId="{00BC8414-4F0E-414C-9E87-D95D973DB90E}" type="pres">
      <dgm:prSet presAssocID="{B6BE87CD-8E14-4EEE-90A5-AE1A4E6F7293}" presName="imagNode" presStyleLbl="fgImgPlace1" presStyleIdx="0" presStyleCnt="3" custScaleX="161954" custScaleY="155516" custLinFactNeighborX="3282" custLinFactNeighborY="973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26BF271-74ED-4EA8-96FF-62BA5C3FDFFA}" type="pres">
      <dgm:prSet presAssocID="{7538AE1A-99D3-4589-AD62-D7219663099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AFB2F6E-D529-409A-81F1-D3FAA8CBBCE1}" type="pres">
      <dgm:prSet presAssocID="{63C85652-51AB-4B56-B023-CE36469B398B}" presName="compNode" presStyleCnt="0"/>
      <dgm:spPr/>
    </dgm:pt>
    <dgm:pt modelId="{1149C08C-60D3-4206-B8BD-1242AE48D433}" type="pres">
      <dgm:prSet presAssocID="{63C85652-51AB-4B56-B023-CE36469B398B}" presName="bkgdShape" presStyleLbl="node1" presStyleIdx="1" presStyleCnt="3"/>
      <dgm:spPr/>
      <dgm:t>
        <a:bodyPr/>
        <a:lstStyle/>
        <a:p>
          <a:endParaRPr lang="en-US"/>
        </a:p>
      </dgm:t>
    </dgm:pt>
    <dgm:pt modelId="{7345BBCB-F51F-4411-AFCD-BE82B58926A2}" type="pres">
      <dgm:prSet presAssocID="{63C85652-51AB-4B56-B023-CE36469B398B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D3901-0794-4090-8904-BEDC482C5FAA}" type="pres">
      <dgm:prSet presAssocID="{63C85652-51AB-4B56-B023-CE36469B398B}" presName="invisiNode" presStyleLbl="node1" presStyleIdx="1" presStyleCnt="3"/>
      <dgm:spPr/>
    </dgm:pt>
    <dgm:pt modelId="{CE3E92AF-98FA-4E77-92B2-E37892C0F512}" type="pres">
      <dgm:prSet presAssocID="{63C85652-51AB-4B56-B023-CE36469B398B}" presName="imagNode" presStyleLbl="fgImgPlace1" presStyleIdx="1" presStyleCnt="3" custScaleX="158485" custScaleY="148032" custLinFactNeighborX="-219" custLinFactNeighborY="705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41FEE90-AA25-47DD-9040-9D62F72E5DFE}" type="pres">
      <dgm:prSet presAssocID="{DAD72C20-BC04-4CF8-A851-07158336059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17EEF94-EC7B-4749-ABCF-5697EBBC221C}" type="pres">
      <dgm:prSet presAssocID="{860F9BB3-03EF-4D04-B964-C74E4E145FF9}" presName="compNode" presStyleCnt="0"/>
      <dgm:spPr/>
    </dgm:pt>
    <dgm:pt modelId="{EA09049B-F368-4A07-858D-29AB5E564E6E}" type="pres">
      <dgm:prSet presAssocID="{860F9BB3-03EF-4D04-B964-C74E4E145FF9}" presName="bkgdShape" presStyleLbl="node1" presStyleIdx="2" presStyleCnt="3"/>
      <dgm:spPr/>
      <dgm:t>
        <a:bodyPr/>
        <a:lstStyle/>
        <a:p>
          <a:endParaRPr lang="en-US"/>
        </a:p>
      </dgm:t>
    </dgm:pt>
    <dgm:pt modelId="{AEE4222E-8A08-409D-81DC-A8229148FC71}" type="pres">
      <dgm:prSet presAssocID="{860F9BB3-03EF-4D04-B964-C74E4E145FF9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40A69-6C23-466B-B95E-0D13839FBCD0}" type="pres">
      <dgm:prSet presAssocID="{860F9BB3-03EF-4D04-B964-C74E4E145FF9}" presName="invisiNode" presStyleLbl="node1" presStyleIdx="2" presStyleCnt="3"/>
      <dgm:spPr/>
    </dgm:pt>
    <dgm:pt modelId="{095A627B-B3D4-4387-8DF9-FB729E267D7B}" type="pres">
      <dgm:prSet presAssocID="{860F9BB3-03EF-4D04-B964-C74E4E145FF9}" presName="imagNode" presStyleLbl="fgImgPlace1" presStyleIdx="2" presStyleCnt="3" custScaleX="151343" custScaleY="148032" custLinFactNeighborX="2865" custLinFactNeighborY="705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F084739-D9EB-4D5E-8D88-C86515506365}" type="presOf" srcId="{DAD72C20-BC04-4CF8-A851-07158336059C}" destId="{441FEE90-AA25-47DD-9040-9D62F72E5DFE}" srcOrd="0" destOrd="0" presId="urn:microsoft.com/office/officeart/2005/8/layout/hList7#3"/>
    <dgm:cxn modelId="{91F046D6-A030-41E6-8FD9-826057BEBCC3}" type="presOf" srcId="{7538AE1A-99D3-4589-AD62-D7219663099C}" destId="{C26BF271-74ED-4EA8-96FF-62BA5C3FDFFA}" srcOrd="0" destOrd="0" presId="urn:microsoft.com/office/officeart/2005/8/layout/hList7#3"/>
    <dgm:cxn modelId="{C2745E54-CA12-4622-80B9-0EF3D18296F5}" type="presOf" srcId="{860F9BB3-03EF-4D04-B964-C74E4E145FF9}" destId="{EA09049B-F368-4A07-858D-29AB5E564E6E}" srcOrd="0" destOrd="0" presId="urn:microsoft.com/office/officeart/2005/8/layout/hList7#3"/>
    <dgm:cxn modelId="{BA41FC18-38DC-496B-A604-3877CA02DAE6}" type="presOf" srcId="{63C85652-51AB-4B56-B023-CE36469B398B}" destId="{1149C08C-60D3-4206-B8BD-1242AE48D433}" srcOrd="0" destOrd="0" presId="urn:microsoft.com/office/officeart/2005/8/layout/hList7#3"/>
    <dgm:cxn modelId="{7FB15DA3-56A4-402C-B3D1-7110CD6EC816}" srcId="{3DACA3B6-2C51-4114-B706-8C59A0F33A3D}" destId="{860F9BB3-03EF-4D04-B964-C74E4E145FF9}" srcOrd="2" destOrd="0" parTransId="{830C1ED1-94DB-48B6-8A79-4B2FDA33AED8}" sibTransId="{250C9A8E-37F3-4328-BBE5-77D3C35A9532}"/>
    <dgm:cxn modelId="{0B623477-D7D0-4F0F-B8FB-1180F89B8FAB}" type="presOf" srcId="{B6BE87CD-8E14-4EEE-90A5-AE1A4E6F7293}" destId="{1CC7B59A-23FD-472C-8D7E-DDB6347ED27B}" srcOrd="1" destOrd="0" presId="urn:microsoft.com/office/officeart/2005/8/layout/hList7#3"/>
    <dgm:cxn modelId="{E2399080-03FB-4386-891F-49956D1D29B5}" type="presOf" srcId="{3DACA3B6-2C51-4114-B706-8C59A0F33A3D}" destId="{8F28A4EA-E6F4-4E80-B96D-4FC9FF592B3B}" srcOrd="0" destOrd="0" presId="urn:microsoft.com/office/officeart/2005/8/layout/hList7#3"/>
    <dgm:cxn modelId="{5567BABE-1A38-4275-BD70-E3061282BBF6}" type="presOf" srcId="{860F9BB3-03EF-4D04-B964-C74E4E145FF9}" destId="{AEE4222E-8A08-409D-81DC-A8229148FC71}" srcOrd="1" destOrd="0" presId="urn:microsoft.com/office/officeart/2005/8/layout/hList7#3"/>
    <dgm:cxn modelId="{EE3391A8-3207-490F-9EE6-0E8FFF2E10D6}" srcId="{3DACA3B6-2C51-4114-B706-8C59A0F33A3D}" destId="{B6BE87CD-8E14-4EEE-90A5-AE1A4E6F7293}" srcOrd="0" destOrd="0" parTransId="{1C921DCD-44FF-4A1A-AA01-F4A2B48CDF8B}" sibTransId="{7538AE1A-99D3-4589-AD62-D7219663099C}"/>
    <dgm:cxn modelId="{27389141-1B76-4338-9C41-463A5FB2DAAE}" type="presOf" srcId="{B6BE87CD-8E14-4EEE-90A5-AE1A4E6F7293}" destId="{B44427F4-825A-43D4-A849-CB2ED8D69A62}" srcOrd="0" destOrd="0" presId="urn:microsoft.com/office/officeart/2005/8/layout/hList7#3"/>
    <dgm:cxn modelId="{8681BF6D-872A-4F33-A9C7-9BA2779F0277}" srcId="{3DACA3B6-2C51-4114-B706-8C59A0F33A3D}" destId="{63C85652-51AB-4B56-B023-CE36469B398B}" srcOrd="1" destOrd="0" parTransId="{52C3ABEE-372B-4555-BED0-E0F8BAA5CD12}" sibTransId="{DAD72C20-BC04-4CF8-A851-07158336059C}"/>
    <dgm:cxn modelId="{C0ACE4E4-C306-44C9-9607-A798D7B09684}" type="presOf" srcId="{63C85652-51AB-4B56-B023-CE36469B398B}" destId="{7345BBCB-F51F-4411-AFCD-BE82B58926A2}" srcOrd="1" destOrd="0" presId="urn:microsoft.com/office/officeart/2005/8/layout/hList7#3"/>
    <dgm:cxn modelId="{252B1EC6-BB97-4870-9E27-05CE67BEE2CE}" type="presParOf" srcId="{8F28A4EA-E6F4-4E80-B96D-4FC9FF592B3B}" destId="{25E6B9C6-04F3-4FBB-98E7-7F5465263C99}" srcOrd="0" destOrd="0" presId="urn:microsoft.com/office/officeart/2005/8/layout/hList7#3"/>
    <dgm:cxn modelId="{F5DC4714-615D-4CF0-A63F-2ED59DC7EA62}" type="presParOf" srcId="{8F28A4EA-E6F4-4E80-B96D-4FC9FF592B3B}" destId="{5B844EB0-8400-42B1-AF23-6421835883B7}" srcOrd="1" destOrd="0" presId="urn:microsoft.com/office/officeart/2005/8/layout/hList7#3"/>
    <dgm:cxn modelId="{6420EC98-719F-4C84-A880-1BCED0BC55E7}" type="presParOf" srcId="{5B844EB0-8400-42B1-AF23-6421835883B7}" destId="{2F9D39B4-6122-4151-AB05-3AEC1A8143CB}" srcOrd="0" destOrd="0" presId="urn:microsoft.com/office/officeart/2005/8/layout/hList7#3"/>
    <dgm:cxn modelId="{7E7F29D9-EF7E-42AA-9BF1-3EA825A428A7}" type="presParOf" srcId="{2F9D39B4-6122-4151-AB05-3AEC1A8143CB}" destId="{B44427F4-825A-43D4-A849-CB2ED8D69A62}" srcOrd="0" destOrd="0" presId="urn:microsoft.com/office/officeart/2005/8/layout/hList7#3"/>
    <dgm:cxn modelId="{CC83ED16-136B-4022-A869-A226C60B09A8}" type="presParOf" srcId="{2F9D39B4-6122-4151-AB05-3AEC1A8143CB}" destId="{1CC7B59A-23FD-472C-8D7E-DDB6347ED27B}" srcOrd="1" destOrd="0" presId="urn:microsoft.com/office/officeart/2005/8/layout/hList7#3"/>
    <dgm:cxn modelId="{8D9FAEA1-A4B0-4017-95D9-08E2DCA66F29}" type="presParOf" srcId="{2F9D39B4-6122-4151-AB05-3AEC1A8143CB}" destId="{8E5A2F1A-4DDC-4504-8C07-5457BEA758C4}" srcOrd="2" destOrd="0" presId="urn:microsoft.com/office/officeart/2005/8/layout/hList7#3"/>
    <dgm:cxn modelId="{966A668D-F286-493D-A4CD-F0F24FC64002}" type="presParOf" srcId="{2F9D39B4-6122-4151-AB05-3AEC1A8143CB}" destId="{00BC8414-4F0E-414C-9E87-D95D973DB90E}" srcOrd="3" destOrd="0" presId="urn:microsoft.com/office/officeart/2005/8/layout/hList7#3"/>
    <dgm:cxn modelId="{B0461F80-B8D3-445F-A3AF-023D501E4296}" type="presParOf" srcId="{5B844EB0-8400-42B1-AF23-6421835883B7}" destId="{C26BF271-74ED-4EA8-96FF-62BA5C3FDFFA}" srcOrd="1" destOrd="0" presId="urn:microsoft.com/office/officeart/2005/8/layout/hList7#3"/>
    <dgm:cxn modelId="{10DA5D16-DC35-405C-9A13-8E25A6925CD6}" type="presParOf" srcId="{5B844EB0-8400-42B1-AF23-6421835883B7}" destId="{DAFB2F6E-D529-409A-81F1-D3FAA8CBBCE1}" srcOrd="2" destOrd="0" presId="urn:microsoft.com/office/officeart/2005/8/layout/hList7#3"/>
    <dgm:cxn modelId="{9A1D9FCA-11FE-444F-AD34-38FC33645374}" type="presParOf" srcId="{DAFB2F6E-D529-409A-81F1-D3FAA8CBBCE1}" destId="{1149C08C-60D3-4206-B8BD-1242AE48D433}" srcOrd="0" destOrd="0" presId="urn:microsoft.com/office/officeart/2005/8/layout/hList7#3"/>
    <dgm:cxn modelId="{C140AF61-36E9-47D0-9E0F-BE8948035F3D}" type="presParOf" srcId="{DAFB2F6E-D529-409A-81F1-D3FAA8CBBCE1}" destId="{7345BBCB-F51F-4411-AFCD-BE82B58926A2}" srcOrd="1" destOrd="0" presId="urn:microsoft.com/office/officeart/2005/8/layout/hList7#3"/>
    <dgm:cxn modelId="{C7D8231C-A29D-424D-A065-0360AF482F67}" type="presParOf" srcId="{DAFB2F6E-D529-409A-81F1-D3FAA8CBBCE1}" destId="{BABD3901-0794-4090-8904-BEDC482C5FAA}" srcOrd="2" destOrd="0" presId="urn:microsoft.com/office/officeart/2005/8/layout/hList7#3"/>
    <dgm:cxn modelId="{29C6ADC6-2CE6-4255-947A-C5509C4B3DBC}" type="presParOf" srcId="{DAFB2F6E-D529-409A-81F1-D3FAA8CBBCE1}" destId="{CE3E92AF-98FA-4E77-92B2-E37892C0F512}" srcOrd="3" destOrd="0" presId="urn:microsoft.com/office/officeart/2005/8/layout/hList7#3"/>
    <dgm:cxn modelId="{8962F1A7-AE39-425E-82DD-A0559D6A4E5B}" type="presParOf" srcId="{5B844EB0-8400-42B1-AF23-6421835883B7}" destId="{441FEE90-AA25-47DD-9040-9D62F72E5DFE}" srcOrd="3" destOrd="0" presId="urn:microsoft.com/office/officeart/2005/8/layout/hList7#3"/>
    <dgm:cxn modelId="{AA52E279-D3B9-444E-AA59-D19CA68215AF}" type="presParOf" srcId="{5B844EB0-8400-42B1-AF23-6421835883B7}" destId="{D17EEF94-EC7B-4749-ABCF-5697EBBC221C}" srcOrd="4" destOrd="0" presId="urn:microsoft.com/office/officeart/2005/8/layout/hList7#3"/>
    <dgm:cxn modelId="{E6B64509-AE8C-44BC-8D93-0A1EADAAAC72}" type="presParOf" srcId="{D17EEF94-EC7B-4749-ABCF-5697EBBC221C}" destId="{EA09049B-F368-4A07-858D-29AB5E564E6E}" srcOrd="0" destOrd="0" presId="urn:microsoft.com/office/officeart/2005/8/layout/hList7#3"/>
    <dgm:cxn modelId="{2664ABD9-C6D1-4932-B5A0-AC576147BB01}" type="presParOf" srcId="{D17EEF94-EC7B-4749-ABCF-5697EBBC221C}" destId="{AEE4222E-8A08-409D-81DC-A8229148FC71}" srcOrd="1" destOrd="0" presId="urn:microsoft.com/office/officeart/2005/8/layout/hList7#3"/>
    <dgm:cxn modelId="{CCE04A80-BDF7-4982-B676-7DD638F5F0C0}" type="presParOf" srcId="{D17EEF94-EC7B-4749-ABCF-5697EBBC221C}" destId="{37D40A69-6C23-466B-B95E-0D13839FBCD0}" srcOrd="2" destOrd="0" presId="urn:microsoft.com/office/officeart/2005/8/layout/hList7#3"/>
    <dgm:cxn modelId="{64CBA7DA-0E23-43B5-9003-063C2752F750}" type="presParOf" srcId="{D17EEF94-EC7B-4749-ABCF-5697EBBC221C}" destId="{095A627B-B3D4-4387-8DF9-FB729E267D7B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A31DFE-1325-4F1B-A93A-62047D5A3F4D}" type="doc">
      <dgm:prSet loTypeId="urn:microsoft.com/office/officeart/2005/8/layout/cycle4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6A84AE-24CA-4847-B7DB-4F95B5A89883}">
      <dgm:prSet phldrT="[Text]" custT="1"/>
      <dgm:spPr/>
      <dgm:t>
        <a:bodyPr/>
        <a:lstStyle/>
        <a:p>
          <a:r>
            <a:rPr lang="sr-Cyrl-RS" sz="2000" b="1" dirty="0" smtClean="0">
              <a:solidFill>
                <a:schemeClr val="bg1"/>
              </a:solidFill>
            </a:rPr>
            <a:t>СТРУЧНОСТ</a:t>
          </a:r>
          <a:endParaRPr lang="en-US" sz="2000" b="1" dirty="0">
            <a:solidFill>
              <a:schemeClr val="bg1"/>
            </a:solidFill>
          </a:endParaRPr>
        </a:p>
      </dgm:t>
    </dgm:pt>
    <dgm:pt modelId="{DE05D6AF-31D4-47D3-8296-8687582CF667}" type="parTrans" cxnId="{604270E6-83CE-4E75-8ADB-38BAFA4012CF}">
      <dgm:prSet/>
      <dgm:spPr/>
      <dgm:t>
        <a:bodyPr/>
        <a:lstStyle/>
        <a:p>
          <a:endParaRPr lang="en-US"/>
        </a:p>
      </dgm:t>
    </dgm:pt>
    <dgm:pt modelId="{46A0A233-D546-4484-920D-AAC72C9D1E3C}" type="sibTrans" cxnId="{604270E6-83CE-4E75-8ADB-38BAFA4012CF}">
      <dgm:prSet/>
      <dgm:spPr/>
      <dgm:t>
        <a:bodyPr/>
        <a:lstStyle/>
        <a:p>
          <a:endParaRPr lang="en-US"/>
        </a:p>
      </dgm:t>
    </dgm:pt>
    <dgm:pt modelId="{FF1015B9-E546-4A75-B720-FD82293841BE}">
      <dgm:prSet phldrT="[Text]" custT="1"/>
      <dgm:spPr/>
      <dgm:t>
        <a:bodyPr/>
        <a:lstStyle/>
        <a:p>
          <a:r>
            <a:rPr lang="sr-Cyrl-RS" sz="1800" b="1" dirty="0" smtClean="0"/>
            <a:t>ОДГОВОРНОСТ</a:t>
          </a:r>
          <a:endParaRPr lang="en-US" sz="1800" b="1" dirty="0"/>
        </a:p>
      </dgm:t>
    </dgm:pt>
    <dgm:pt modelId="{C936E68E-0C7F-4A82-86AC-72255DFBCCB4}" type="parTrans" cxnId="{C4E5771D-6615-426B-89F3-59F8CFD84C6D}">
      <dgm:prSet/>
      <dgm:spPr/>
      <dgm:t>
        <a:bodyPr/>
        <a:lstStyle/>
        <a:p>
          <a:endParaRPr lang="en-US"/>
        </a:p>
      </dgm:t>
    </dgm:pt>
    <dgm:pt modelId="{6022655B-D205-43A1-94F6-846AD1692BA1}" type="sibTrans" cxnId="{C4E5771D-6615-426B-89F3-59F8CFD84C6D}">
      <dgm:prSet/>
      <dgm:spPr/>
      <dgm:t>
        <a:bodyPr/>
        <a:lstStyle/>
        <a:p>
          <a:endParaRPr lang="en-US"/>
        </a:p>
      </dgm:t>
    </dgm:pt>
    <dgm:pt modelId="{B22EFA02-ECE8-4297-A35A-53E62F4B065D}">
      <dgm:prSet phldrT="[Text]" custT="1"/>
      <dgm:spPr/>
      <dgm:t>
        <a:bodyPr/>
        <a:lstStyle/>
        <a:p>
          <a:r>
            <a:rPr lang="sr-Cyrl-RS" sz="2000" b="1" dirty="0" smtClean="0">
              <a:solidFill>
                <a:schemeClr val="bg1"/>
              </a:solidFill>
            </a:rPr>
            <a:t>КОЛЕГИЈАЛНОСТ</a:t>
          </a:r>
          <a:endParaRPr lang="en-US" sz="2000" b="1" dirty="0">
            <a:solidFill>
              <a:schemeClr val="bg1"/>
            </a:solidFill>
          </a:endParaRPr>
        </a:p>
      </dgm:t>
    </dgm:pt>
    <dgm:pt modelId="{3C20CFA1-9D55-492E-8968-1F962C5E860F}" type="parTrans" cxnId="{680E7308-8FB2-41F8-AAED-24902ED11263}">
      <dgm:prSet/>
      <dgm:spPr/>
      <dgm:t>
        <a:bodyPr/>
        <a:lstStyle/>
        <a:p>
          <a:endParaRPr lang="en-US"/>
        </a:p>
      </dgm:t>
    </dgm:pt>
    <dgm:pt modelId="{31BD8B29-5F36-468D-AEB0-524B8AC84DAA}" type="sibTrans" cxnId="{680E7308-8FB2-41F8-AAED-24902ED11263}">
      <dgm:prSet/>
      <dgm:spPr/>
      <dgm:t>
        <a:bodyPr/>
        <a:lstStyle/>
        <a:p>
          <a:endParaRPr lang="en-US"/>
        </a:p>
      </dgm:t>
    </dgm:pt>
    <dgm:pt modelId="{6AEA3926-0ECE-4AD3-9AE1-CC8E3361C1C9}">
      <dgm:prSet phldrT="[Text]" custT="1"/>
      <dgm:spPr/>
      <dgm:t>
        <a:bodyPr/>
        <a:lstStyle/>
        <a:p>
          <a:r>
            <a:rPr lang="sr-Cyrl-RS" sz="1800" b="1" dirty="0" smtClean="0"/>
            <a:t>СУПАРНИШТВО</a:t>
          </a:r>
          <a:endParaRPr lang="en-US" sz="1800" b="1" dirty="0"/>
        </a:p>
      </dgm:t>
    </dgm:pt>
    <dgm:pt modelId="{ECFDBD2C-0DFB-456D-8537-2A2CAE22507C}" type="parTrans" cxnId="{9843C28C-20BB-48A6-8A69-FF4B8F0ECE2B}">
      <dgm:prSet/>
      <dgm:spPr/>
      <dgm:t>
        <a:bodyPr/>
        <a:lstStyle/>
        <a:p>
          <a:endParaRPr lang="en-US"/>
        </a:p>
      </dgm:t>
    </dgm:pt>
    <dgm:pt modelId="{7BE38836-1638-46AD-BA10-C4799155BB5F}" type="sibTrans" cxnId="{9843C28C-20BB-48A6-8A69-FF4B8F0ECE2B}">
      <dgm:prSet/>
      <dgm:spPr/>
      <dgm:t>
        <a:bodyPr/>
        <a:lstStyle/>
        <a:p>
          <a:endParaRPr lang="en-US"/>
        </a:p>
      </dgm:t>
    </dgm:pt>
    <dgm:pt modelId="{6F0BCE3F-5B0F-4BAC-82CB-F8C67D6C825A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СТРАТЕГИЈА</a:t>
          </a:r>
          <a:endParaRPr lang="en-US" b="1" dirty="0">
            <a:solidFill>
              <a:schemeClr val="bg1"/>
            </a:solidFill>
          </a:endParaRPr>
        </a:p>
      </dgm:t>
    </dgm:pt>
    <dgm:pt modelId="{59592BFB-60AB-40BC-B8BB-691E435BF0C9}" type="parTrans" cxnId="{6A72380D-DE80-41B7-8B5D-1D598F3A3F2F}">
      <dgm:prSet/>
      <dgm:spPr/>
      <dgm:t>
        <a:bodyPr/>
        <a:lstStyle/>
        <a:p>
          <a:endParaRPr lang="en-US"/>
        </a:p>
      </dgm:t>
    </dgm:pt>
    <dgm:pt modelId="{219491AB-E691-4B51-A0A5-8944327E1922}" type="sibTrans" cxnId="{6A72380D-DE80-41B7-8B5D-1D598F3A3F2F}">
      <dgm:prSet/>
      <dgm:spPr/>
      <dgm:t>
        <a:bodyPr/>
        <a:lstStyle/>
        <a:p>
          <a:endParaRPr lang="en-US"/>
        </a:p>
      </dgm:t>
    </dgm:pt>
    <dgm:pt modelId="{48E01A19-7EF7-4E4E-B879-659F68715276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ТАКТИКА</a:t>
          </a:r>
          <a:endParaRPr lang="en-US" b="1" dirty="0">
            <a:solidFill>
              <a:schemeClr val="bg1"/>
            </a:solidFill>
          </a:endParaRPr>
        </a:p>
      </dgm:t>
    </dgm:pt>
    <dgm:pt modelId="{9392AF15-4FB1-4F56-9662-39FD2BC098A4}" type="parTrans" cxnId="{09CCA040-CF40-45B0-94E5-9FA548DCB55D}">
      <dgm:prSet/>
      <dgm:spPr/>
      <dgm:t>
        <a:bodyPr/>
        <a:lstStyle/>
        <a:p>
          <a:endParaRPr lang="en-US"/>
        </a:p>
      </dgm:t>
    </dgm:pt>
    <dgm:pt modelId="{C68FBC61-A56C-42D6-A504-817BA8AD5AD3}" type="sibTrans" cxnId="{09CCA040-CF40-45B0-94E5-9FA548DCB55D}">
      <dgm:prSet/>
      <dgm:spPr/>
      <dgm:t>
        <a:bodyPr/>
        <a:lstStyle/>
        <a:p>
          <a:endParaRPr lang="en-US"/>
        </a:p>
      </dgm:t>
    </dgm:pt>
    <dgm:pt modelId="{5D14A20F-34A0-4E33-8B78-FACF23752435}">
      <dgm:prSet phldrT="[Text]" custT="1"/>
      <dgm:spPr/>
      <dgm:t>
        <a:bodyPr/>
        <a:lstStyle/>
        <a:p>
          <a:r>
            <a:rPr lang="sr-Cyrl-RS" sz="2000" b="1" dirty="0" smtClean="0">
              <a:solidFill>
                <a:schemeClr val="bg1"/>
              </a:solidFill>
            </a:rPr>
            <a:t>ПЕДАГОГИЈА</a:t>
          </a:r>
          <a:endParaRPr lang="en-US" sz="2000" b="1" dirty="0">
            <a:solidFill>
              <a:schemeClr val="bg1"/>
            </a:solidFill>
          </a:endParaRPr>
        </a:p>
      </dgm:t>
    </dgm:pt>
    <dgm:pt modelId="{80302AA8-B217-42BF-A2CD-65E6E81F99E0}" type="parTrans" cxnId="{A2764569-6ED9-4E65-A33B-08EE26B93EEB}">
      <dgm:prSet/>
      <dgm:spPr/>
      <dgm:t>
        <a:bodyPr/>
        <a:lstStyle/>
        <a:p>
          <a:endParaRPr lang="en-US"/>
        </a:p>
      </dgm:t>
    </dgm:pt>
    <dgm:pt modelId="{DA628775-3448-49DC-8735-7E54B8462820}" type="sibTrans" cxnId="{A2764569-6ED9-4E65-A33B-08EE26B93EEB}">
      <dgm:prSet/>
      <dgm:spPr/>
      <dgm:t>
        <a:bodyPr/>
        <a:lstStyle/>
        <a:p>
          <a:endParaRPr lang="en-US"/>
        </a:p>
      </dgm:t>
    </dgm:pt>
    <dgm:pt modelId="{887B3389-BAB0-4807-A314-14F342B57771}">
      <dgm:prSet phldrT="[Text]"/>
      <dgm:spPr/>
      <dgm:t>
        <a:bodyPr/>
        <a:lstStyle/>
        <a:p>
          <a:r>
            <a:rPr lang="sr-Cyrl-RS" b="1" dirty="0" smtClean="0"/>
            <a:t>ТЕХНОЛОГИЈА</a:t>
          </a:r>
          <a:endParaRPr lang="en-US" b="1" dirty="0"/>
        </a:p>
      </dgm:t>
    </dgm:pt>
    <dgm:pt modelId="{08123F75-F74A-4B9A-AD90-8889793ECD1B}" type="sibTrans" cxnId="{20D7CD6E-9EC8-4BD0-972D-A89D72558CD0}">
      <dgm:prSet/>
      <dgm:spPr/>
      <dgm:t>
        <a:bodyPr/>
        <a:lstStyle/>
        <a:p>
          <a:endParaRPr lang="en-US"/>
        </a:p>
      </dgm:t>
    </dgm:pt>
    <dgm:pt modelId="{34F8A5E1-11E2-4F3D-A245-23FA70BB2A11}" type="parTrans" cxnId="{20D7CD6E-9EC8-4BD0-972D-A89D72558CD0}">
      <dgm:prSet/>
      <dgm:spPr/>
      <dgm:t>
        <a:bodyPr/>
        <a:lstStyle/>
        <a:p>
          <a:endParaRPr lang="en-US"/>
        </a:p>
      </dgm:t>
    </dgm:pt>
    <dgm:pt modelId="{7484AD75-19BF-4F4E-8643-9DC8BBF7643C}" type="pres">
      <dgm:prSet presAssocID="{F0A31DFE-1325-4F1B-A93A-62047D5A3F4D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D4B3D9-B5FE-4926-A3E6-3DB223041EEF}" type="pres">
      <dgm:prSet presAssocID="{F0A31DFE-1325-4F1B-A93A-62047D5A3F4D}" presName="children" presStyleCnt="0"/>
      <dgm:spPr/>
    </dgm:pt>
    <dgm:pt modelId="{848D01B9-439C-4642-93FF-C99E0E9DFCAA}" type="pres">
      <dgm:prSet presAssocID="{F0A31DFE-1325-4F1B-A93A-62047D5A3F4D}" presName="child1group" presStyleCnt="0"/>
      <dgm:spPr/>
    </dgm:pt>
    <dgm:pt modelId="{465F99D9-9C2E-433A-98F9-2A2BA989BAC4}" type="pres">
      <dgm:prSet presAssocID="{F0A31DFE-1325-4F1B-A93A-62047D5A3F4D}" presName="child1" presStyleLbl="bgAcc1" presStyleIdx="0" presStyleCnt="4" custScaleX="156898" custLinFactNeighborX="-40086"/>
      <dgm:spPr/>
      <dgm:t>
        <a:bodyPr/>
        <a:lstStyle/>
        <a:p>
          <a:endParaRPr lang="en-US"/>
        </a:p>
      </dgm:t>
    </dgm:pt>
    <dgm:pt modelId="{16DE45F9-4E04-4BAA-B6F4-C2BF0D7440D0}" type="pres">
      <dgm:prSet presAssocID="{F0A31DFE-1325-4F1B-A93A-62047D5A3F4D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9B195E-1581-4F19-A575-A0D3E9ECC8AA}" type="pres">
      <dgm:prSet presAssocID="{F0A31DFE-1325-4F1B-A93A-62047D5A3F4D}" presName="child2group" presStyleCnt="0"/>
      <dgm:spPr/>
    </dgm:pt>
    <dgm:pt modelId="{4FF932AA-1543-4BB4-AC0C-746B904824EF}" type="pres">
      <dgm:prSet presAssocID="{F0A31DFE-1325-4F1B-A93A-62047D5A3F4D}" presName="child2" presStyleLbl="bgAcc1" presStyleIdx="1" presStyleCnt="4" custScaleX="164878" custLinFactNeighborX="34628"/>
      <dgm:spPr/>
      <dgm:t>
        <a:bodyPr/>
        <a:lstStyle/>
        <a:p>
          <a:endParaRPr lang="en-US"/>
        </a:p>
      </dgm:t>
    </dgm:pt>
    <dgm:pt modelId="{CE363244-7BE2-4F28-AE03-97AA597C1B47}" type="pres">
      <dgm:prSet presAssocID="{F0A31DFE-1325-4F1B-A93A-62047D5A3F4D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4A15FF-A602-4479-AA31-6C927BA30606}" type="pres">
      <dgm:prSet presAssocID="{F0A31DFE-1325-4F1B-A93A-62047D5A3F4D}" presName="child3group" presStyleCnt="0"/>
      <dgm:spPr/>
    </dgm:pt>
    <dgm:pt modelId="{907AA4E6-1AC3-4747-8FD1-AE0EC2C2D172}" type="pres">
      <dgm:prSet presAssocID="{F0A31DFE-1325-4F1B-A93A-62047D5A3F4D}" presName="child3" presStyleLbl="bgAcc1" presStyleIdx="2" presStyleCnt="4" custScaleX="138561" custLinFactNeighborX="47786" custLinFactNeighborY="0"/>
      <dgm:spPr/>
      <dgm:t>
        <a:bodyPr/>
        <a:lstStyle/>
        <a:p>
          <a:endParaRPr lang="en-US"/>
        </a:p>
      </dgm:t>
    </dgm:pt>
    <dgm:pt modelId="{430DB2D1-C86A-4434-93E2-F399217FD62B}" type="pres">
      <dgm:prSet presAssocID="{F0A31DFE-1325-4F1B-A93A-62047D5A3F4D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DFD90-C206-4E71-8B4F-E03B07C3C484}" type="pres">
      <dgm:prSet presAssocID="{F0A31DFE-1325-4F1B-A93A-62047D5A3F4D}" presName="child4group" presStyleCnt="0"/>
      <dgm:spPr/>
    </dgm:pt>
    <dgm:pt modelId="{51D82F0E-A660-4F4B-89FF-9C35C173CFC3}" type="pres">
      <dgm:prSet presAssocID="{F0A31DFE-1325-4F1B-A93A-62047D5A3F4D}" presName="child4" presStyleLbl="bgAcc1" presStyleIdx="3" presStyleCnt="4" custScaleX="173674" custLinFactNeighborX="-33914"/>
      <dgm:spPr/>
      <dgm:t>
        <a:bodyPr/>
        <a:lstStyle/>
        <a:p>
          <a:endParaRPr lang="en-US"/>
        </a:p>
      </dgm:t>
    </dgm:pt>
    <dgm:pt modelId="{F43F6EA7-97D9-4866-8961-67C717ED7E87}" type="pres">
      <dgm:prSet presAssocID="{F0A31DFE-1325-4F1B-A93A-62047D5A3F4D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AB327-BBC9-4CAB-93E9-67BEA7CDDABE}" type="pres">
      <dgm:prSet presAssocID="{F0A31DFE-1325-4F1B-A93A-62047D5A3F4D}" presName="childPlaceholder" presStyleCnt="0"/>
      <dgm:spPr/>
    </dgm:pt>
    <dgm:pt modelId="{A66D5EB7-E050-4EBA-9887-15A3E571B465}" type="pres">
      <dgm:prSet presAssocID="{F0A31DFE-1325-4F1B-A93A-62047D5A3F4D}" presName="circle" presStyleCnt="0"/>
      <dgm:spPr/>
    </dgm:pt>
    <dgm:pt modelId="{12EBF402-0FE8-4922-9457-86B597B36377}" type="pres">
      <dgm:prSet presAssocID="{F0A31DFE-1325-4F1B-A93A-62047D5A3F4D}" presName="quadrant1" presStyleLbl="node1" presStyleIdx="0" presStyleCnt="4" custScaleX="161974" custScaleY="84468" custLinFactNeighborX="-63798" custLinFactNeighborY="-753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815BC-B2CB-4F1F-A64D-2260BFF8F746}" type="pres">
      <dgm:prSet presAssocID="{F0A31DFE-1325-4F1B-A93A-62047D5A3F4D}" presName="quadrant2" presStyleLbl="node1" presStyleIdx="1" presStyleCnt="4" custScaleX="202261" custScaleY="99999" custLinFactNeighborX="6390" custLinFactNeighborY="-170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910A38-D7AE-4890-AADD-849E4B69B75C}" type="pres">
      <dgm:prSet presAssocID="{F0A31DFE-1325-4F1B-A93A-62047D5A3F4D}" presName="quadrant3" presStyleLbl="node1" presStyleIdx="2" presStyleCnt="4" custScaleX="167269" custScaleY="95014" custLinFactNeighborX="63267" custLinFactNeighborY="-224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C4B19B-A29C-4959-A62C-A99DABDC9E4B}" type="pres">
      <dgm:prSet presAssocID="{F0A31DFE-1325-4F1B-A93A-62047D5A3F4D}" presName="quadrant4" presStyleLbl="node1" presStyleIdx="3" presStyleCnt="4" custScaleX="168437" custScaleY="120207" custLinFactNeighborX="-3761" custLinFactNeighborY="-59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EC80B2-4CB3-4005-B4E3-634E23B52C94}" type="pres">
      <dgm:prSet presAssocID="{F0A31DFE-1325-4F1B-A93A-62047D5A3F4D}" presName="quadrantPlaceholder" presStyleCnt="0"/>
      <dgm:spPr/>
    </dgm:pt>
    <dgm:pt modelId="{D9AE466E-AA6A-410A-903E-91503879036B}" type="pres">
      <dgm:prSet presAssocID="{F0A31DFE-1325-4F1B-A93A-62047D5A3F4D}" presName="center1" presStyleLbl="fgShp" presStyleIdx="0" presStyleCnt="2"/>
      <dgm:spPr/>
    </dgm:pt>
    <dgm:pt modelId="{4BCE363B-CB4F-4A7F-A929-64F4AE07B275}" type="pres">
      <dgm:prSet presAssocID="{F0A31DFE-1325-4F1B-A93A-62047D5A3F4D}" presName="center2" presStyleLbl="fgShp" presStyleIdx="1" presStyleCnt="2"/>
      <dgm:spPr/>
    </dgm:pt>
  </dgm:ptLst>
  <dgm:cxnLst>
    <dgm:cxn modelId="{DF1F89FE-C296-4DEE-A8B1-557AF257922D}" type="presOf" srcId="{5D14A20F-34A0-4E33-8B78-FACF23752435}" destId="{83C4B19B-A29C-4959-A62C-A99DABDC9E4B}" srcOrd="0" destOrd="0" presId="urn:microsoft.com/office/officeart/2005/8/layout/cycle4#1"/>
    <dgm:cxn modelId="{6A853038-B89E-4646-9AAC-1B7E1C6C76B7}" type="presOf" srcId="{B22EFA02-ECE8-4297-A35A-53E62F4B065D}" destId="{D3C815BC-B2CB-4F1F-A64D-2260BFF8F746}" srcOrd="0" destOrd="0" presId="urn:microsoft.com/office/officeart/2005/8/layout/cycle4#1"/>
    <dgm:cxn modelId="{C63D0271-0519-4783-93F1-69A7FDC0E3EC}" type="presOf" srcId="{6AEA3926-0ECE-4AD3-9AE1-CC8E3361C1C9}" destId="{CE363244-7BE2-4F28-AE03-97AA597C1B47}" srcOrd="1" destOrd="0" presId="urn:microsoft.com/office/officeart/2005/8/layout/cycle4#1"/>
    <dgm:cxn modelId="{D9B01463-9056-4F5E-A920-D0CEA34D5F75}" type="presOf" srcId="{4C6A84AE-24CA-4847-B7DB-4F95B5A89883}" destId="{12EBF402-0FE8-4922-9457-86B597B36377}" srcOrd="0" destOrd="0" presId="urn:microsoft.com/office/officeart/2005/8/layout/cycle4#1"/>
    <dgm:cxn modelId="{19E117EE-2C35-45EC-AEAC-96A95FB32D7A}" type="presOf" srcId="{887B3389-BAB0-4807-A314-14F342B57771}" destId="{51D82F0E-A660-4F4B-89FF-9C35C173CFC3}" srcOrd="0" destOrd="0" presId="urn:microsoft.com/office/officeart/2005/8/layout/cycle4#1"/>
    <dgm:cxn modelId="{C4E5771D-6615-426B-89F3-59F8CFD84C6D}" srcId="{4C6A84AE-24CA-4847-B7DB-4F95B5A89883}" destId="{FF1015B9-E546-4A75-B720-FD82293841BE}" srcOrd="0" destOrd="0" parTransId="{C936E68E-0C7F-4A82-86AC-72255DFBCCB4}" sibTransId="{6022655B-D205-43A1-94F6-846AD1692BA1}"/>
    <dgm:cxn modelId="{604270E6-83CE-4E75-8ADB-38BAFA4012CF}" srcId="{F0A31DFE-1325-4F1B-A93A-62047D5A3F4D}" destId="{4C6A84AE-24CA-4847-B7DB-4F95B5A89883}" srcOrd="0" destOrd="0" parTransId="{DE05D6AF-31D4-47D3-8296-8687582CF667}" sibTransId="{46A0A233-D546-4484-920D-AAC72C9D1E3C}"/>
    <dgm:cxn modelId="{AD972246-F9CF-432D-8AC4-4DB021448783}" type="presOf" srcId="{FF1015B9-E546-4A75-B720-FD82293841BE}" destId="{16DE45F9-4E04-4BAA-B6F4-C2BF0D7440D0}" srcOrd="1" destOrd="0" presId="urn:microsoft.com/office/officeart/2005/8/layout/cycle4#1"/>
    <dgm:cxn modelId="{680E7308-8FB2-41F8-AAED-24902ED11263}" srcId="{F0A31DFE-1325-4F1B-A93A-62047D5A3F4D}" destId="{B22EFA02-ECE8-4297-A35A-53E62F4B065D}" srcOrd="1" destOrd="0" parTransId="{3C20CFA1-9D55-492E-8968-1F962C5E860F}" sibTransId="{31BD8B29-5F36-468D-AEB0-524B8AC84DAA}"/>
    <dgm:cxn modelId="{ACDEFFD7-234D-4CBF-82EE-A795F0BD02AE}" type="presOf" srcId="{887B3389-BAB0-4807-A314-14F342B57771}" destId="{F43F6EA7-97D9-4866-8961-67C717ED7E87}" srcOrd="1" destOrd="0" presId="urn:microsoft.com/office/officeart/2005/8/layout/cycle4#1"/>
    <dgm:cxn modelId="{9843C28C-20BB-48A6-8A69-FF4B8F0ECE2B}" srcId="{B22EFA02-ECE8-4297-A35A-53E62F4B065D}" destId="{6AEA3926-0ECE-4AD3-9AE1-CC8E3361C1C9}" srcOrd="0" destOrd="0" parTransId="{ECFDBD2C-0DFB-456D-8537-2A2CAE22507C}" sibTransId="{7BE38836-1638-46AD-BA10-C4799155BB5F}"/>
    <dgm:cxn modelId="{6A72380D-DE80-41B7-8B5D-1D598F3A3F2F}" srcId="{F0A31DFE-1325-4F1B-A93A-62047D5A3F4D}" destId="{6F0BCE3F-5B0F-4BAC-82CB-F8C67D6C825A}" srcOrd="2" destOrd="0" parTransId="{59592BFB-60AB-40BC-B8BB-691E435BF0C9}" sibTransId="{219491AB-E691-4B51-A0A5-8944327E1922}"/>
    <dgm:cxn modelId="{57F7DFD5-3237-4B10-A936-873559E9C306}" type="presOf" srcId="{48E01A19-7EF7-4E4E-B879-659F68715276}" destId="{430DB2D1-C86A-4434-93E2-F399217FD62B}" srcOrd="1" destOrd="0" presId="urn:microsoft.com/office/officeart/2005/8/layout/cycle4#1"/>
    <dgm:cxn modelId="{A2764569-6ED9-4E65-A33B-08EE26B93EEB}" srcId="{F0A31DFE-1325-4F1B-A93A-62047D5A3F4D}" destId="{5D14A20F-34A0-4E33-8B78-FACF23752435}" srcOrd="3" destOrd="0" parTransId="{80302AA8-B217-42BF-A2CD-65E6E81F99E0}" sibTransId="{DA628775-3448-49DC-8735-7E54B8462820}"/>
    <dgm:cxn modelId="{F136DBD1-1AF2-4557-99CE-CAD182C18E29}" type="presOf" srcId="{F0A31DFE-1325-4F1B-A93A-62047D5A3F4D}" destId="{7484AD75-19BF-4F4E-8643-9DC8BBF7643C}" srcOrd="0" destOrd="0" presId="urn:microsoft.com/office/officeart/2005/8/layout/cycle4#1"/>
    <dgm:cxn modelId="{09C3B498-7B9A-4630-9271-AD1D7784066D}" type="presOf" srcId="{6AEA3926-0ECE-4AD3-9AE1-CC8E3361C1C9}" destId="{4FF932AA-1543-4BB4-AC0C-746B904824EF}" srcOrd="0" destOrd="0" presId="urn:microsoft.com/office/officeart/2005/8/layout/cycle4#1"/>
    <dgm:cxn modelId="{09CCA040-CF40-45B0-94E5-9FA548DCB55D}" srcId="{6F0BCE3F-5B0F-4BAC-82CB-F8C67D6C825A}" destId="{48E01A19-7EF7-4E4E-B879-659F68715276}" srcOrd="0" destOrd="0" parTransId="{9392AF15-4FB1-4F56-9662-39FD2BC098A4}" sibTransId="{C68FBC61-A56C-42D6-A504-817BA8AD5AD3}"/>
    <dgm:cxn modelId="{20D7CD6E-9EC8-4BD0-972D-A89D72558CD0}" srcId="{5D14A20F-34A0-4E33-8B78-FACF23752435}" destId="{887B3389-BAB0-4807-A314-14F342B57771}" srcOrd="0" destOrd="0" parTransId="{34F8A5E1-11E2-4F3D-A245-23FA70BB2A11}" sibTransId="{08123F75-F74A-4B9A-AD90-8889793ECD1B}"/>
    <dgm:cxn modelId="{C66D24C6-0ED7-4039-ADE3-F10B06C7E93A}" type="presOf" srcId="{6F0BCE3F-5B0F-4BAC-82CB-F8C67D6C825A}" destId="{E1910A38-D7AE-4890-AADD-849E4B69B75C}" srcOrd="0" destOrd="0" presId="urn:microsoft.com/office/officeart/2005/8/layout/cycle4#1"/>
    <dgm:cxn modelId="{FF0EADA1-88EA-4683-BD54-88FA9C3A3DC8}" type="presOf" srcId="{FF1015B9-E546-4A75-B720-FD82293841BE}" destId="{465F99D9-9C2E-433A-98F9-2A2BA989BAC4}" srcOrd="0" destOrd="0" presId="urn:microsoft.com/office/officeart/2005/8/layout/cycle4#1"/>
    <dgm:cxn modelId="{63190E6F-E592-4819-8C3A-59FE6CB56847}" type="presOf" srcId="{48E01A19-7EF7-4E4E-B879-659F68715276}" destId="{907AA4E6-1AC3-4747-8FD1-AE0EC2C2D172}" srcOrd="0" destOrd="0" presId="urn:microsoft.com/office/officeart/2005/8/layout/cycle4#1"/>
    <dgm:cxn modelId="{116EE6C7-4420-4EA9-AF2D-15B79AAA1BC6}" type="presParOf" srcId="{7484AD75-19BF-4F4E-8643-9DC8BBF7643C}" destId="{71D4B3D9-B5FE-4926-A3E6-3DB223041EEF}" srcOrd="0" destOrd="0" presId="urn:microsoft.com/office/officeart/2005/8/layout/cycle4#1"/>
    <dgm:cxn modelId="{5B6BD555-4354-4456-9D38-C62FE8A93EB0}" type="presParOf" srcId="{71D4B3D9-B5FE-4926-A3E6-3DB223041EEF}" destId="{848D01B9-439C-4642-93FF-C99E0E9DFCAA}" srcOrd="0" destOrd="0" presId="urn:microsoft.com/office/officeart/2005/8/layout/cycle4#1"/>
    <dgm:cxn modelId="{624F9F80-E50A-424E-BEB7-3CE44EA89FE2}" type="presParOf" srcId="{848D01B9-439C-4642-93FF-C99E0E9DFCAA}" destId="{465F99D9-9C2E-433A-98F9-2A2BA989BAC4}" srcOrd="0" destOrd="0" presId="urn:microsoft.com/office/officeart/2005/8/layout/cycle4#1"/>
    <dgm:cxn modelId="{D148A9D2-9EB0-4364-A87C-1E215EFCEF53}" type="presParOf" srcId="{848D01B9-439C-4642-93FF-C99E0E9DFCAA}" destId="{16DE45F9-4E04-4BAA-B6F4-C2BF0D7440D0}" srcOrd="1" destOrd="0" presId="urn:microsoft.com/office/officeart/2005/8/layout/cycle4#1"/>
    <dgm:cxn modelId="{B676F791-D21F-428F-A280-0244DFDC907E}" type="presParOf" srcId="{71D4B3D9-B5FE-4926-A3E6-3DB223041EEF}" destId="{7A9B195E-1581-4F19-A575-A0D3E9ECC8AA}" srcOrd="1" destOrd="0" presId="urn:microsoft.com/office/officeart/2005/8/layout/cycle4#1"/>
    <dgm:cxn modelId="{B1938329-F9FF-405A-9727-B5EA596461D8}" type="presParOf" srcId="{7A9B195E-1581-4F19-A575-A0D3E9ECC8AA}" destId="{4FF932AA-1543-4BB4-AC0C-746B904824EF}" srcOrd="0" destOrd="0" presId="urn:microsoft.com/office/officeart/2005/8/layout/cycle4#1"/>
    <dgm:cxn modelId="{910B2929-F481-45AA-8CA0-5975370417C6}" type="presParOf" srcId="{7A9B195E-1581-4F19-A575-A0D3E9ECC8AA}" destId="{CE363244-7BE2-4F28-AE03-97AA597C1B47}" srcOrd="1" destOrd="0" presId="urn:microsoft.com/office/officeart/2005/8/layout/cycle4#1"/>
    <dgm:cxn modelId="{06C17D12-5926-4C58-831D-13965E1CDBF5}" type="presParOf" srcId="{71D4B3D9-B5FE-4926-A3E6-3DB223041EEF}" destId="{D84A15FF-A602-4479-AA31-6C927BA30606}" srcOrd="2" destOrd="0" presId="urn:microsoft.com/office/officeart/2005/8/layout/cycle4#1"/>
    <dgm:cxn modelId="{E6AB6C7A-280F-430C-9FCB-F65363EB779F}" type="presParOf" srcId="{D84A15FF-A602-4479-AA31-6C927BA30606}" destId="{907AA4E6-1AC3-4747-8FD1-AE0EC2C2D172}" srcOrd="0" destOrd="0" presId="urn:microsoft.com/office/officeart/2005/8/layout/cycle4#1"/>
    <dgm:cxn modelId="{667E8BB9-2F1E-4A8D-A6EB-67B4CBB55A0A}" type="presParOf" srcId="{D84A15FF-A602-4479-AA31-6C927BA30606}" destId="{430DB2D1-C86A-4434-93E2-F399217FD62B}" srcOrd="1" destOrd="0" presId="urn:microsoft.com/office/officeart/2005/8/layout/cycle4#1"/>
    <dgm:cxn modelId="{41F89F5D-D51D-4A7C-AEAE-4C5D15A7EC6B}" type="presParOf" srcId="{71D4B3D9-B5FE-4926-A3E6-3DB223041EEF}" destId="{055DFD90-C206-4E71-8B4F-E03B07C3C484}" srcOrd="3" destOrd="0" presId="urn:microsoft.com/office/officeart/2005/8/layout/cycle4#1"/>
    <dgm:cxn modelId="{7B60D3FC-F95A-448B-9A1C-1C3A0ECDA4DB}" type="presParOf" srcId="{055DFD90-C206-4E71-8B4F-E03B07C3C484}" destId="{51D82F0E-A660-4F4B-89FF-9C35C173CFC3}" srcOrd="0" destOrd="0" presId="urn:microsoft.com/office/officeart/2005/8/layout/cycle4#1"/>
    <dgm:cxn modelId="{B2259B55-E321-452F-A031-D11B60B2AC40}" type="presParOf" srcId="{055DFD90-C206-4E71-8B4F-E03B07C3C484}" destId="{F43F6EA7-97D9-4866-8961-67C717ED7E87}" srcOrd="1" destOrd="0" presId="urn:microsoft.com/office/officeart/2005/8/layout/cycle4#1"/>
    <dgm:cxn modelId="{86FE65B0-965A-4F78-A43C-9B544C0E19B6}" type="presParOf" srcId="{71D4B3D9-B5FE-4926-A3E6-3DB223041EEF}" destId="{49BAB327-BBC9-4CAB-93E9-67BEA7CDDABE}" srcOrd="4" destOrd="0" presId="urn:microsoft.com/office/officeart/2005/8/layout/cycle4#1"/>
    <dgm:cxn modelId="{88DA4269-80FA-4B63-A94C-EBC6A74A0478}" type="presParOf" srcId="{7484AD75-19BF-4F4E-8643-9DC8BBF7643C}" destId="{A66D5EB7-E050-4EBA-9887-15A3E571B465}" srcOrd="1" destOrd="0" presId="urn:microsoft.com/office/officeart/2005/8/layout/cycle4#1"/>
    <dgm:cxn modelId="{CBA18D4E-F2E9-4B04-9798-661D89C7C324}" type="presParOf" srcId="{A66D5EB7-E050-4EBA-9887-15A3E571B465}" destId="{12EBF402-0FE8-4922-9457-86B597B36377}" srcOrd="0" destOrd="0" presId="urn:microsoft.com/office/officeart/2005/8/layout/cycle4#1"/>
    <dgm:cxn modelId="{C903C222-3FA6-4864-8538-94BF86F58B8F}" type="presParOf" srcId="{A66D5EB7-E050-4EBA-9887-15A3E571B465}" destId="{D3C815BC-B2CB-4F1F-A64D-2260BFF8F746}" srcOrd="1" destOrd="0" presId="urn:microsoft.com/office/officeart/2005/8/layout/cycle4#1"/>
    <dgm:cxn modelId="{302CD901-09AF-4E13-B0CB-437284EA1CE4}" type="presParOf" srcId="{A66D5EB7-E050-4EBA-9887-15A3E571B465}" destId="{E1910A38-D7AE-4890-AADD-849E4B69B75C}" srcOrd="2" destOrd="0" presId="urn:microsoft.com/office/officeart/2005/8/layout/cycle4#1"/>
    <dgm:cxn modelId="{AA93B5F1-BF7C-4B19-89D5-C7D72C48381D}" type="presParOf" srcId="{A66D5EB7-E050-4EBA-9887-15A3E571B465}" destId="{83C4B19B-A29C-4959-A62C-A99DABDC9E4B}" srcOrd="3" destOrd="0" presId="urn:microsoft.com/office/officeart/2005/8/layout/cycle4#1"/>
    <dgm:cxn modelId="{7EBCF773-EDFD-4B60-A55D-58149C4D7BC6}" type="presParOf" srcId="{A66D5EB7-E050-4EBA-9887-15A3E571B465}" destId="{07EC80B2-4CB3-4005-B4E3-634E23B52C94}" srcOrd="4" destOrd="0" presId="urn:microsoft.com/office/officeart/2005/8/layout/cycle4#1"/>
    <dgm:cxn modelId="{65A70652-108C-4BB4-9765-29AF4CBC938C}" type="presParOf" srcId="{7484AD75-19BF-4F4E-8643-9DC8BBF7643C}" destId="{D9AE466E-AA6A-410A-903E-91503879036B}" srcOrd="2" destOrd="0" presId="urn:microsoft.com/office/officeart/2005/8/layout/cycle4#1"/>
    <dgm:cxn modelId="{19DCD0C8-68A7-47CB-B66B-F8F38E887B5B}" type="presParOf" srcId="{7484AD75-19BF-4F4E-8643-9DC8BBF7643C}" destId="{4BCE363B-CB4F-4A7F-A929-64F4AE07B275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27369A-BD95-4950-9FBF-868BCDF39452}" type="doc">
      <dgm:prSet loTypeId="urn:microsoft.com/office/officeart/2005/8/layout/arrow3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5281B1-FC34-4FA1-A9C3-4AB1A6361F80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TEACHER TALK TIME</a:t>
          </a:r>
          <a:endParaRPr lang="en-US" b="1" dirty="0">
            <a:solidFill>
              <a:schemeClr val="bg1"/>
            </a:solidFill>
          </a:endParaRPr>
        </a:p>
      </dgm:t>
    </dgm:pt>
    <dgm:pt modelId="{95B54C42-0F63-40D6-9CDC-27B58C698CBB}" type="parTrans" cxnId="{71B9AF56-0F7F-4990-B440-B713796866CA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1EC066F-6801-43B4-9767-1B6564154A4E}" type="sibTrans" cxnId="{71B9AF56-0F7F-4990-B440-B713796866CA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0FEF232-D843-4D89-ABB9-7083AF55A196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STUDENT WORK TIME</a:t>
          </a:r>
          <a:endParaRPr lang="en-US" b="1" dirty="0">
            <a:solidFill>
              <a:schemeClr val="bg1"/>
            </a:solidFill>
          </a:endParaRPr>
        </a:p>
      </dgm:t>
    </dgm:pt>
    <dgm:pt modelId="{831E93D6-CBF0-436D-9453-DF3F733E03E9}" type="parTrans" cxnId="{F81D3E5A-90EA-44CE-8810-7106C9737EA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56E1AF6-8BDA-4E19-BA58-EE62E31F254D}" type="sibTrans" cxnId="{F81D3E5A-90EA-44CE-8810-7106C9737EA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126EB578-16CE-4CA3-BCBA-841C318A794F}" type="pres">
      <dgm:prSet presAssocID="{F627369A-BD95-4950-9FBF-868BCDF39452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A33260-8464-4E54-8670-762431C082D9}" type="pres">
      <dgm:prSet presAssocID="{F627369A-BD95-4950-9FBF-868BCDF39452}" presName="divider" presStyleLbl="fgShp" presStyleIdx="0" presStyleCnt="1"/>
      <dgm:spPr/>
    </dgm:pt>
    <dgm:pt modelId="{7BDA4F2F-E595-4C9E-BB06-84315808C472}" type="pres">
      <dgm:prSet presAssocID="{155281B1-FC34-4FA1-A9C3-4AB1A6361F80}" presName="downArrow" presStyleLbl="node1" presStyleIdx="0" presStyleCnt="2"/>
      <dgm:spPr/>
    </dgm:pt>
    <dgm:pt modelId="{A1B9880A-DF60-45F4-B689-C38283D22D4A}" type="pres">
      <dgm:prSet presAssocID="{155281B1-FC34-4FA1-A9C3-4AB1A6361F80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CA0AC-CD66-4540-8479-1E3BA0ADB663}" type="pres">
      <dgm:prSet presAssocID="{80FEF232-D843-4D89-ABB9-7083AF55A196}" presName="upArrow" presStyleLbl="node1" presStyleIdx="1" presStyleCnt="2"/>
      <dgm:spPr/>
    </dgm:pt>
    <dgm:pt modelId="{4311283F-35EE-463A-BC84-86550C777ACA}" type="pres">
      <dgm:prSet presAssocID="{80FEF232-D843-4D89-ABB9-7083AF55A196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B9AF56-0F7F-4990-B440-B713796866CA}" srcId="{F627369A-BD95-4950-9FBF-868BCDF39452}" destId="{155281B1-FC34-4FA1-A9C3-4AB1A6361F80}" srcOrd="0" destOrd="0" parTransId="{95B54C42-0F63-40D6-9CDC-27B58C698CBB}" sibTransId="{01EC066F-6801-43B4-9767-1B6564154A4E}"/>
    <dgm:cxn modelId="{9D71C8CD-1AB2-4AE2-BB6D-8D401B08D20B}" type="presOf" srcId="{155281B1-FC34-4FA1-A9C3-4AB1A6361F80}" destId="{A1B9880A-DF60-45F4-B689-C38283D22D4A}" srcOrd="0" destOrd="0" presId="urn:microsoft.com/office/officeart/2005/8/layout/arrow3"/>
    <dgm:cxn modelId="{F81D3E5A-90EA-44CE-8810-7106C9737EA4}" srcId="{F627369A-BD95-4950-9FBF-868BCDF39452}" destId="{80FEF232-D843-4D89-ABB9-7083AF55A196}" srcOrd="1" destOrd="0" parTransId="{831E93D6-CBF0-436D-9453-DF3F733E03E9}" sibTransId="{556E1AF6-8BDA-4E19-BA58-EE62E31F254D}"/>
    <dgm:cxn modelId="{DEA02384-956F-4859-B60E-27264C6B4A8C}" type="presOf" srcId="{F627369A-BD95-4950-9FBF-868BCDF39452}" destId="{126EB578-16CE-4CA3-BCBA-841C318A794F}" srcOrd="0" destOrd="0" presId="urn:microsoft.com/office/officeart/2005/8/layout/arrow3"/>
    <dgm:cxn modelId="{CD5CA8C7-73A2-45AC-BB5C-42487A25A6F8}" type="presOf" srcId="{80FEF232-D843-4D89-ABB9-7083AF55A196}" destId="{4311283F-35EE-463A-BC84-86550C777ACA}" srcOrd="0" destOrd="0" presId="urn:microsoft.com/office/officeart/2005/8/layout/arrow3"/>
    <dgm:cxn modelId="{2A51EDB2-38D6-47B3-A6FF-BAA428D6B868}" type="presParOf" srcId="{126EB578-16CE-4CA3-BCBA-841C318A794F}" destId="{E0A33260-8464-4E54-8670-762431C082D9}" srcOrd="0" destOrd="0" presId="urn:microsoft.com/office/officeart/2005/8/layout/arrow3"/>
    <dgm:cxn modelId="{2B1B12B8-A902-4FA1-B85C-F6DF65E5C271}" type="presParOf" srcId="{126EB578-16CE-4CA3-BCBA-841C318A794F}" destId="{7BDA4F2F-E595-4C9E-BB06-84315808C472}" srcOrd="1" destOrd="0" presId="urn:microsoft.com/office/officeart/2005/8/layout/arrow3"/>
    <dgm:cxn modelId="{AD32CDC6-6C2A-4C97-9377-6C20202BE863}" type="presParOf" srcId="{126EB578-16CE-4CA3-BCBA-841C318A794F}" destId="{A1B9880A-DF60-45F4-B689-C38283D22D4A}" srcOrd="2" destOrd="0" presId="urn:microsoft.com/office/officeart/2005/8/layout/arrow3"/>
    <dgm:cxn modelId="{6056E7E8-18DD-431E-9917-B33BE8C83EA3}" type="presParOf" srcId="{126EB578-16CE-4CA3-BCBA-841C318A794F}" destId="{48CCA0AC-CD66-4540-8479-1E3BA0ADB663}" srcOrd="3" destOrd="0" presId="urn:microsoft.com/office/officeart/2005/8/layout/arrow3"/>
    <dgm:cxn modelId="{71396CD2-0D30-403E-971D-6DB8D0B53AD2}" type="presParOf" srcId="{126EB578-16CE-4CA3-BCBA-841C318A794F}" destId="{4311283F-35EE-463A-BC84-86550C777AC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C5F8B3-88D3-4A92-A2AF-1C74DB0FB88F}" type="doc">
      <dgm:prSet loTypeId="urn:microsoft.com/office/officeart/2005/8/layout/gear1" loCatId="relationship" qsTypeId="urn:microsoft.com/office/officeart/2005/8/quickstyle/simple5" qsCatId="simple" csTypeId="urn:microsoft.com/office/officeart/2005/8/colors/accent1_2" csCatId="accent1" phldr="1"/>
      <dgm:spPr/>
    </dgm:pt>
    <dgm:pt modelId="{E210954A-D30F-43EF-81AE-16F8E7148D7D}">
      <dgm:prSet phldrT="[Text]" custT="1"/>
      <dgm:spPr/>
      <dgm:t>
        <a:bodyPr/>
        <a:lstStyle/>
        <a:p>
          <a:r>
            <a:rPr lang="sr-Cyrl-RS" sz="2800" b="1" dirty="0" smtClean="0">
              <a:solidFill>
                <a:schemeClr val="bg1"/>
              </a:solidFill>
            </a:rPr>
            <a:t>АУТОНОМИЈА</a:t>
          </a:r>
          <a:endParaRPr lang="en-US" sz="2800" b="1" dirty="0">
            <a:solidFill>
              <a:schemeClr val="bg1"/>
            </a:solidFill>
          </a:endParaRPr>
        </a:p>
      </dgm:t>
    </dgm:pt>
    <dgm:pt modelId="{8E340F43-6698-48E5-B794-C7A842FE94B5}" type="parTrans" cxnId="{4942D63B-C086-4F33-BCDF-AB492E54C11A}">
      <dgm:prSet/>
      <dgm:spPr/>
      <dgm:t>
        <a:bodyPr/>
        <a:lstStyle/>
        <a:p>
          <a:endParaRPr lang="en-US"/>
        </a:p>
      </dgm:t>
    </dgm:pt>
    <dgm:pt modelId="{4A89CE92-FF47-4779-9C2A-9594150630EE}" type="sibTrans" cxnId="{4942D63B-C086-4F33-BCDF-AB492E54C11A}">
      <dgm:prSet/>
      <dgm:spPr/>
      <dgm:t>
        <a:bodyPr/>
        <a:lstStyle/>
        <a:p>
          <a:endParaRPr lang="en-US"/>
        </a:p>
      </dgm:t>
    </dgm:pt>
    <dgm:pt modelId="{F5D33F28-B683-4B99-A833-D1C234BDF517}">
      <dgm:prSet phldrT="[Text]" custT="1"/>
      <dgm:spPr/>
      <dgm:t>
        <a:bodyPr/>
        <a:lstStyle/>
        <a:p>
          <a:r>
            <a:rPr lang="sr-Cyrl-RS" sz="2000" b="1" dirty="0" smtClean="0">
              <a:solidFill>
                <a:schemeClr val="bg1"/>
              </a:solidFill>
            </a:rPr>
            <a:t>СТРУЧНИ</a:t>
          </a:r>
        </a:p>
        <a:p>
          <a:r>
            <a:rPr lang="sr-Cyrl-RS" sz="2000" b="1" dirty="0" smtClean="0">
              <a:solidFill>
                <a:schemeClr val="bg1"/>
              </a:solidFill>
            </a:rPr>
            <a:t>АСПЕКТ</a:t>
          </a:r>
          <a:endParaRPr lang="en-US" sz="2000" b="1" dirty="0">
            <a:solidFill>
              <a:schemeClr val="bg1"/>
            </a:solidFill>
          </a:endParaRPr>
        </a:p>
      </dgm:t>
    </dgm:pt>
    <dgm:pt modelId="{C6F104BD-E6E7-4F71-8825-A02E3AE5C891}" type="parTrans" cxnId="{331E6FED-2F55-4DBC-B01F-3E8DBC8DC6A0}">
      <dgm:prSet/>
      <dgm:spPr/>
      <dgm:t>
        <a:bodyPr/>
        <a:lstStyle/>
        <a:p>
          <a:endParaRPr lang="en-US"/>
        </a:p>
      </dgm:t>
    </dgm:pt>
    <dgm:pt modelId="{4D66F072-AC26-4A73-8283-66C0AE6A1FEB}" type="sibTrans" cxnId="{331E6FED-2F55-4DBC-B01F-3E8DBC8DC6A0}">
      <dgm:prSet/>
      <dgm:spPr/>
      <dgm:t>
        <a:bodyPr/>
        <a:lstStyle/>
        <a:p>
          <a:endParaRPr lang="en-US"/>
        </a:p>
      </dgm:t>
    </dgm:pt>
    <dgm:pt modelId="{9D5EE245-4532-4A62-A764-F27036353CEB}">
      <dgm:prSet phldrT="[Text]" custT="1"/>
      <dgm:spPr/>
      <dgm:t>
        <a:bodyPr/>
        <a:lstStyle/>
        <a:p>
          <a:r>
            <a:rPr lang="sr-Cyrl-RS" sz="1800" b="1" dirty="0" smtClean="0">
              <a:solidFill>
                <a:schemeClr val="bg1"/>
              </a:solidFill>
            </a:rPr>
            <a:t>СОЦИЈАЛНИ</a:t>
          </a:r>
        </a:p>
        <a:p>
          <a:r>
            <a:rPr lang="sr-Cyrl-RS" sz="1800" b="1" dirty="0" smtClean="0">
              <a:solidFill>
                <a:schemeClr val="bg1"/>
              </a:solidFill>
            </a:rPr>
            <a:t>АСПЕКТ</a:t>
          </a:r>
          <a:endParaRPr lang="en-US" sz="1800" b="1" dirty="0">
            <a:solidFill>
              <a:schemeClr val="bg1"/>
            </a:solidFill>
          </a:endParaRPr>
        </a:p>
      </dgm:t>
    </dgm:pt>
    <dgm:pt modelId="{BD463437-1062-49DE-BD4D-41EC2D6105C0}" type="parTrans" cxnId="{FFADF880-ABF8-494A-86EC-B6E3D97A3880}">
      <dgm:prSet/>
      <dgm:spPr/>
      <dgm:t>
        <a:bodyPr/>
        <a:lstStyle/>
        <a:p>
          <a:endParaRPr lang="en-US"/>
        </a:p>
      </dgm:t>
    </dgm:pt>
    <dgm:pt modelId="{5ED14F8A-73B6-4D9B-89E8-03EA2465B136}" type="sibTrans" cxnId="{FFADF880-ABF8-494A-86EC-B6E3D97A3880}">
      <dgm:prSet/>
      <dgm:spPr/>
      <dgm:t>
        <a:bodyPr/>
        <a:lstStyle/>
        <a:p>
          <a:endParaRPr lang="en-US"/>
        </a:p>
      </dgm:t>
    </dgm:pt>
    <dgm:pt modelId="{F18F79F9-5A6F-4EE0-8909-4063A088EDEE}" type="pres">
      <dgm:prSet presAssocID="{4EC5F8B3-88D3-4A92-A2AF-1C74DB0FB88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6DF2562-21D1-4558-8C9F-F058B060B55C}" type="pres">
      <dgm:prSet presAssocID="{E210954A-D30F-43EF-81AE-16F8E7148D7D}" presName="gear1" presStyleLbl="node1" presStyleIdx="0" presStyleCnt="3" custScaleX="118437" custScaleY="1134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79BFD-F135-41B0-90A2-3150D520A9E5}" type="pres">
      <dgm:prSet presAssocID="{E210954A-D30F-43EF-81AE-16F8E7148D7D}" presName="gear1srcNode" presStyleLbl="node1" presStyleIdx="0" presStyleCnt="3"/>
      <dgm:spPr/>
      <dgm:t>
        <a:bodyPr/>
        <a:lstStyle/>
        <a:p>
          <a:endParaRPr lang="en-US"/>
        </a:p>
      </dgm:t>
    </dgm:pt>
    <dgm:pt modelId="{C8E784B1-D781-4CF9-B3DA-DB267BE38699}" type="pres">
      <dgm:prSet presAssocID="{E210954A-D30F-43EF-81AE-16F8E7148D7D}" presName="gear1dstNode" presStyleLbl="node1" presStyleIdx="0" presStyleCnt="3"/>
      <dgm:spPr/>
      <dgm:t>
        <a:bodyPr/>
        <a:lstStyle/>
        <a:p>
          <a:endParaRPr lang="en-US"/>
        </a:p>
      </dgm:t>
    </dgm:pt>
    <dgm:pt modelId="{64FBFB4E-2BA1-4648-8BEA-F429D72816B0}" type="pres">
      <dgm:prSet presAssocID="{F5D33F28-B683-4B99-A833-D1C234BDF517}" presName="gear2" presStyleLbl="node1" presStyleIdx="1" presStyleCnt="3" custLinFactNeighborX="-3690" custLinFactNeighborY="-515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EC4A9-F9F7-4FBB-A666-CEBE90D050B5}" type="pres">
      <dgm:prSet presAssocID="{F5D33F28-B683-4B99-A833-D1C234BDF517}" presName="gear2srcNode" presStyleLbl="node1" presStyleIdx="1" presStyleCnt="3"/>
      <dgm:spPr/>
      <dgm:t>
        <a:bodyPr/>
        <a:lstStyle/>
        <a:p>
          <a:endParaRPr lang="en-US"/>
        </a:p>
      </dgm:t>
    </dgm:pt>
    <dgm:pt modelId="{8DA33F7B-64C2-4421-A937-2CDE902EB6C4}" type="pres">
      <dgm:prSet presAssocID="{F5D33F28-B683-4B99-A833-D1C234BDF517}" presName="gear2dstNode" presStyleLbl="node1" presStyleIdx="1" presStyleCnt="3"/>
      <dgm:spPr/>
      <dgm:t>
        <a:bodyPr/>
        <a:lstStyle/>
        <a:p>
          <a:endParaRPr lang="en-US"/>
        </a:p>
      </dgm:t>
    </dgm:pt>
    <dgm:pt modelId="{85FC6DDA-1EE3-49FE-B24E-3667CD4415EE}" type="pres">
      <dgm:prSet presAssocID="{9D5EE245-4532-4A62-A764-F27036353CEB}" presName="gear3" presStyleLbl="node1" presStyleIdx="2" presStyleCnt="3" custScaleX="109871" custScaleY="109025"/>
      <dgm:spPr/>
      <dgm:t>
        <a:bodyPr/>
        <a:lstStyle/>
        <a:p>
          <a:endParaRPr lang="en-US"/>
        </a:p>
      </dgm:t>
    </dgm:pt>
    <dgm:pt modelId="{6C0A7B55-9541-44BC-BC9E-78AB20A4C3EC}" type="pres">
      <dgm:prSet presAssocID="{9D5EE245-4532-4A62-A764-F27036353CE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769E67-907A-489E-A3DC-11949B87490F}" type="pres">
      <dgm:prSet presAssocID="{9D5EE245-4532-4A62-A764-F27036353CEB}" presName="gear3srcNode" presStyleLbl="node1" presStyleIdx="2" presStyleCnt="3"/>
      <dgm:spPr/>
      <dgm:t>
        <a:bodyPr/>
        <a:lstStyle/>
        <a:p>
          <a:endParaRPr lang="en-US"/>
        </a:p>
      </dgm:t>
    </dgm:pt>
    <dgm:pt modelId="{7651197E-162D-4D33-88BB-D85266165E8A}" type="pres">
      <dgm:prSet presAssocID="{9D5EE245-4532-4A62-A764-F27036353CEB}" presName="gear3dstNode" presStyleLbl="node1" presStyleIdx="2" presStyleCnt="3"/>
      <dgm:spPr/>
      <dgm:t>
        <a:bodyPr/>
        <a:lstStyle/>
        <a:p>
          <a:endParaRPr lang="en-US"/>
        </a:p>
      </dgm:t>
    </dgm:pt>
    <dgm:pt modelId="{F2B3305A-BE4F-44BB-B591-6CB87270EE31}" type="pres">
      <dgm:prSet presAssocID="{4A89CE92-FF47-4779-9C2A-9594150630EE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8D30509D-DB7A-4062-9EBF-B35290E95045}" type="pres">
      <dgm:prSet presAssocID="{4D66F072-AC26-4A73-8283-66C0AE6A1FEB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AE2A4F1E-2CAF-4F42-B6C8-EAE76C1AC72E}" type="pres">
      <dgm:prSet presAssocID="{5ED14F8A-73B6-4D9B-89E8-03EA2465B136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46B2C44-194B-44C6-90D3-AD5B66EDDE58}" type="presOf" srcId="{F5D33F28-B683-4B99-A833-D1C234BDF517}" destId="{8DA33F7B-64C2-4421-A937-2CDE902EB6C4}" srcOrd="2" destOrd="0" presId="urn:microsoft.com/office/officeart/2005/8/layout/gear1"/>
    <dgm:cxn modelId="{FFADF880-ABF8-494A-86EC-B6E3D97A3880}" srcId="{4EC5F8B3-88D3-4A92-A2AF-1C74DB0FB88F}" destId="{9D5EE245-4532-4A62-A764-F27036353CEB}" srcOrd="2" destOrd="0" parTransId="{BD463437-1062-49DE-BD4D-41EC2D6105C0}" sibTransId="{5ED14F8A-73B6-4D9B-89E8-03EA2465B136}"/>
    <dgm:cxn modelId="{A3EBA639-6A2E-4361-B4AA-1452D03970B0}" type="presOf" srcId="{9D5EE245-4532-4A62-A764-F27036353CEB}" destId="{85FC6DDA-1EE3-49FE-B24E-3667CD4415EE}" srcOrd="0" destOrd="0" presId="urn:microsoft.com/office/officeart/2005/8/layout/gear1"/>
    <dgm:cxn modelId="{41C5CF99-7BEE-4862-A2E7-65543F783101}" type="presOf" srcId="{4A89CE92-FF47-4779-9C2A-9594150630EE}" destId="{F2B3305A-BE4F-44BB-B591-6CB87270EE31}" srcOrd="0" destOrd="0" presId="urn:microsoft.com/office/officeart/2005/8/layout/gear1"/>
    <dgm:cxn modelId="{B359DBBF-8134-4D8A-AB45-43EDCB8EC838}" type="presOf" srcId="{E210954A-D30F-43EF-81AE-16F8E7148D7D}" destId="{DBD79BFD-F135-41B0-90A2-3150D520A9E5}" srcOrd="1" destOrd="0" presId="urn:microsoft.com/office/officeart/2005/8/layout/gear1"/>
    <dgm:cxn modelId="{1634B9B0-6175-4615-977D-C50F0BE2637E}" type="presOf" srcId="{9D5EE245-4532-4A62-A764-F27036353CEB}" destId="{7651197E-162D-4D33-88BB-D85266165E8A}" srcOrd="3" destOrd="0" presId="urn:microsoft.com/office/officeart/2005/8/layout/gear1"/>
    <dgm:cxn modelId="{98E53573-A50B-4010-A84D-A6C024EF9F2A}" type="presOf" srcId="{E210954A-D30F-43EF-81AE-16F8E7148D7D}" destId="{26DF2562-21D1-4558-8C9F-F058B060B55C}" srcOrd="0" destOrd="0" presId="urn:microsoft.com/office/officeart/2005/8/layout/gear1"/>
    <dgm:cxn modelId="{EB19780B-932F-4147-9FD3-C025D08D524D}" type="presOf" srcId="{9D5EE245-4532-4A62-A764-F27036353CEB}" destId="{6C0A7B55-9541-44BC-BC9E-78AB20A4C3EC}" srcOrd="1" destOrd="0" presId="urn:microsoft.com/office/officeart/2005/8/layout/gear1"/>
    <dgm:cxn modelId="{B12D002C-6844-49F6-9FA5-6E531AD941E6}" type="presOf" srcId="{9D5EE245-4532-4A62-A764-F27036353CEB}" destId="{0E769E67-907A-489E-A3DC-11949B87490F}" srcOrd="2" destOrd="0" presId="urn:microsoft.com/office/officeart/2005/8/layout/gear1"/>
    <dgm:cxn modelId="{E2B081B0-A597-4365-9E65-8815AB07E246}" type="presOf" srcId="{5ED14F8A-73B6-4D9B-89E8-03EA2465B136}" destId="{AE2A4F1E-2CAF-4F42-B6C8-EAE76C1AC72E}" srcOrd="0" destOrd="0" presId="urn:microsoft.com/office/officeart/2005/8/layout/gear1"/>
    <dgm:cxn modelId="{6B230CCD-6725-4454-B76A-4A08D97BC34D}" type="presOf" srcId="{4EC5F8B3-88D3-4A92-A2AF-1C74DB0FB88F}" destId="{F18F79F9-5A6F-4EE0-8909-4063A088EDEE}" srcOrd="0" destOrd="0" presId="urn:microsoft.com/office/officeart/2005/8/layout/gear1"/>
    <dgm:cxn modelId="{B0BB639A-2A47-43D0-9281-275E2B4A2110}" type="presOf" srcId="{F5D33F28-B683-4B99-A833-D1C234BDF517}" destId="{AE7EC4A9-F9F7-4FBB-A666-CEBE90D050B5}" srcOrd="1" destOrd="0" presId="urn:microsoft.com/office/officeart/2005/8/layout/gear1"/>
    <dgm:cxn modelId="{331E6FED-2F55-4DBC-B01F-3E8DBC8DC6A0}" srcId="{4EC5F8B3-88D3-4A92-A2AF-1C74DB0FB88F}" destId="{F5D33F28-B683-4B99-A833-D1C234BDF517}" srcOrd="1" destOrd="0" parTransId="{C6F104BD-E6E7-4F71-8825-A02E3AE5C891}" sibTransId="{4D66F072-AC26-4A73-8283-66C0AE6A1FEB}"/>
    <dgm:cxn modelId="{A23011B4-F2FF-4744-A17E-65FF1E3239C5}" type="presOf" srcId="{F5D33F28-B683-4B99-A833-D1C234BDF517}" destId="{64FBFB4E-2BA1-4648-8BEA-F429D72816B0}" srcOrd="0" destOrd="0" presId="urn:microsoft.com/office/officeart/2005/8/layout/gear1"/>
    <dgm:cxn modelId="{00CF3026-CCE4-4C1A-859C-671323416FE7}" type="presOf" srcId="{E210954A-D30F-43EF-81AE-16F8E7148D7D}" destId="{C8E784B1-D781-4CF9-B3DA-DB267BE38699}" srcOrd="2" destOrd="0" presId="urn:microsoft.com/office/officeart/2005/8/layout/gear1"/>
    <dgm:cxn modelId="{09D16A5B-0E91-44DA-BABD-DDC4CC9AC598}" type="presOf" srcId="{4D66F072-AC26-4A73-8283-66C0AE6A1FEB}" destId="{8D30509D-DB7A-4062-9EBF-B35290E95045}" srcOrd="0" destOrd="0" presId="urn:microsoft.com/office/officeart/2005/8/layout/gear1"/>
    <dgm:cxn modelId="{4942D63B-C086-4F33-BCDF-AB492E54C11A}" srcId="{4EC5F8B3-88D3-4A92-A2AF-1C74DB0FB88F}" destId="{E210954A-D30F-43EF-81AE-16F8E7148D7D}" srcOrd="0" destOrd="0" parTransId="{8E340F43-6698-48E5-B794-C7A842FE94B5}" sibTransId="{4A89CE92-FF47-4779-9C2A-9594150630EE}"/>
    <dgm:cxn modelId="{D38A5949-54B8-48B8-8C67-C0034DF0123A}" type="presParOf" srcId="{F18F79F9-5A6F-4EE0-8909-4063A088EDEE}" destId="{26DF2562-21D1-4558-8C9F-F058B060B55C}" srcOrd="0" destOrd="0" presId="urn:microsoft.com/office/officeart/2005/8/layout/gear1"/>
    <dgm:cxn modelId="{87114F60-11AE-4A69-A0B5-5F86E4C41C95}" type="presParOf" srcId="{F18F79F9-5A6F-4EE0-8909-4063A088EDEE}" destId="{DBD79BFD-F135-41B0-90A2-3150D520A9E5}" srcOrd="1" destOrd="0" presId="urn:microsoft.com/office/officeart/2005/8/layout/gear1"/>
    <dgm:cxn modelId="{1A0079F4-903E-4648-BDBF-3E7926F413B0}" type="presParOf" srcId="{F18F79F9-5A6F-4EE0-8909-4063A088EDEE}" destId="{C8E784B1-D781-4CF9-B3DA-DB267BE38699}" srcOrd="2" destOrd="0" presId="urn:microsoft.com/office/officeart/2005/8/layout/gear1"/>
    <dgm:cxn modelId="{3803153E-C6BB-42E2-99B9-4AB544544352}" type="presParOf" srcId="{F18F79F9-5A6F-4EE0-8909-4063A088EDEE}" destId="{64FBFB4E-2BA1-4648-8BEA-F429D72816B0}" srcOrd="3" destOrd="0" presId="urn:microsoft.com/office/officeart/2005/8/layout/gear1"/>
    <dgm:cxn modelId="{F779A12F-F855-4379-A5F7-4EE91E88B76F}" type="presParOf" srcId="{F18F79F9-5A6F-4EE0-8909-4063A088EDEE}" destId="{AE7EC4A9-F9F7-4FBB-A666-CEBE90D050B5}" srcOrd="4" destOrd="0" presId="urn:microsoft.com/office/officeart/2005/8/layout/gear1"/>
    <dgm:cxn modelId="{8A377256-DC33-4FEB-A5D9-695440E0374F}" type="presParOf" srcId="{F18F79F9-5A6F-4EE0-8909-4063A088EDEE}" destId="{8DA33F7B-64C2-4421-A937-2CDE902EB6C4}" srcOrd="5" destOrd="0" presId="urn:microsoft.com/office/officeart/2005/8/layout/gear1"/>
    <dgm:cxn modelId="{C3B8BF11-EC34-43CB-8313-3CF3BD413B55}" type="presParOf" srcId="{F18F79F9-5A6F-4EE0-8909-4063A088EDEE}" destId="{85FC6DDA-1EE3-49FE-B24E-3667CD4415EE}" srcOrd="6" destOrd="0" presId="urn:microsoft.com/office/officeart/2005/8/layout/gear1"/>
    <dgm:cxn modelId="{838EF59B-F785-4884-B42D-FE270923CEFE}" type="presParOf" srcId="{F18F79F9-5A6F-4EE0-8909-4063A088EDEE}" destId="{6C0A7B55-9541-44BC-BC9E-78AB20A4C3EC}" srcOrd="7" destOrd="0" presId="urn:microsoft.com/office/officeart/2005/8/layout/gear1"/>
    <dgm:cxn modelId="{A6DE50AA-5940-4DA3-A462-751AC9651D73}" type="presParOf" srcId="{F18F79F9-5A6F-4EE0-8909-4063A088EDEE}" destId="{0E769E67-907A-489E-A3DC-11949B87490F}" srcOrd="8" destOrd="0" presId="urn:microsoft.com/office/officeart/2005/8/layout/gear1"/>
    <dgm:cxn modelId="{9C1954C6-7571-43BD-BA42-2E146D56A6D3}" type="presParOf" srcId="{F18F79F9-5A6F-4EE0-8909-4063A088EDEE}" destId="{7651197E-162D-4D33-88BB-D85266165E8A}" srcOrd="9" destOrd="0" presId="urn:microsoft.com/office/officeart/2005/8/layout/gear1"/>
    <dgm:cxn modelId="{9932353F-0678-4FE1-A643-E1B410E7953E}" type="presParOf" srcId="{F18F79F9-5A6F-4EE0-8909-4063A088EDEE}" destId="{F2B3305A-BE4F-44BB-B591-6CB87270EE31}" srcOrd="10" destOrd="0" presId="urn:microsoft.com/office/officeart/2005/8/layout/gear1"/>
    <dgm:cxn modelId="{3B2DE0A8-CC99-437C-AB50-228E872F148C}" type="presParOf" srcId="{F18F79F9-5A6F-4EE0-8909-4063A088EDEE}" destId="{8D30509D-DB7A-4062-9EBF-B35290E95045}" srcOrd="11" destOrd="0" presId="urn:microsoft.com/office/officeart/2005/8/layout/gear1"/>
    <dgm:cxn modelId="{27640EB8-6A8E-4343-A663-BBEFAB574F99}" type="presParOf" srcId="{F18F79F9-5A6F-4EE0-8909-4063A088EDEE}" destId="{AE2A4F1E-2CAF-4F42-B6C8-EAE76C1AC72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279A53-F264-4A53-AEEA-E1B8D18849E6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</dgm:pt>
    <dgm:pt modelId="{A961ABF4-2C7A-47C4-8F1A-A88CE921F20C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НАСТАВНИЦИ</a:t>
          </a:r>
          <a:endParaRPr lang="en-US" b="1" dirty="0">
            <a:solidFill>
              <a:schemeClr val="bg1"/>
            </a:solidFill>
          </a:endParaRPr>
        </a:p>
      </dgm:t>
    </dgm:pt>
    <dgm:pt modelId="{DA5C2421-C62B-4ED0-AECC-798CD7B6F5C2}" type="parTrans" cxnId="{C893FE45-8205-4756-8F4F-2B2DBF9C0429}">
      <dgm:prSet/>
      <dgm:spPr/>
      <dgm:t>
        <a:bodyPr/>
        <a:lstStyle/>
        <a:p>
          <a:endParaRPr lang="en-US"/>
        </a:p>
      </dgm:t>
    </dgm:pt>
    <dgm:pt modelId="{A61B0B0E-19A3-487D-8720-BF42741B6E22}" type="sibTrans" cxnId="{C893FE45-8205-4756-8F4F-2B2DBF9C0429}">
      <dgm:prSet/>
      <dgm:spPr/>
      <dgm:t>
        <a:bodyPr/>
        <a:lstStyle/>
        <a:p>
          <a:endParaRPr lang="en-US"/>
        </a:p>
      </dgm:t>
    </dgm:pt>
    <dgm:pt modelId="{AA73F804-EBD7-4450-9128-1D8797A028B6}">
      <dgm:prSet phldrT="[Text]"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ДИРЕКТОРИ</a:t>
          </a:r>
          <a:endParaRPr lang="en-US" b="1" dirty="0">
            <a:solidFill>
              <a:schemeClr val="bg1"/>
            </a:solidFill>
          </a:endParaRPr>
        </a:p>
      </dgm:t>
    </dgm:pt>
    <dgm:pt modelId="{97086B35-B743-40CC-A709-6D762C3A5EEE}" type="parTrans" cxnId="{D857F630-8840-4B13-BC01-3B5B6D321420}">
      <dgm:prSet/>
      <dgm:spPr/>
      <dgm:t>
        <a:bodyPr/>
        <a:lstStyle/>
        <a:p>
          <a:endParaRPr lang="en-US"/>
        </a:p>
      </dgm:t>
    </dgm:pt>
    <dgm:pt modelId="{ABBA75F1-A93A-4590-AD3C-CB84ADDEDC77}" type="sibTrans" cxnId="{D857F630-8840-4B13-BC01-3B5B6D321420}">
      <dgm:prSet/>
      <dgm:spPr/>
      <dgm:t>
        <a:bodyPr/>
        <a:lstStyle/>
        <a:p>
          <a:endParaRPr lang="en-US"/>
        </a:p>
      </dgm:t>
    </dgm:pt>
    <dgm:pt modelId="{2ED2C585-EE29-4BB6-9445-1FA5A00DB2FD}">
      <dgm:prSet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РОДИТЕЉИ</a:t>
          </a:r>
          <a:endParaRPr lang="en-US" b="1" dirty="0">
            <a:solidFill>
              <a:schemeClr val="bg1"/>
            </a:solidFill>
          </a:endParaRPr>
        </a:p>
      </dgm:t>
    </dgm:pt>
    <dgm:pt modelId="{BA970FC9-89C7-4F85-8143-9A9C88519762}" type="parTrans" cxnId="{43C0993A-C488-4699-AA4D-C2533894A39C}">
      <dgm:prSet/>
      <dgm:spPr/>
      <dgm:t>
        <a:bodyPr/>
        <a:lstStyle/>
        <a:p>
          <a:endParaRPr lang="en-US"/>
        </a:p>
      </dgm:t>
    </dgm:pt>
    <dgm:pt modelId="{C7575CD7-F15E-4E9F-83A3-24A493F91E04}" type="sibTrans" cxnId="{43C0993A-C488-4699-AA4D-C2533894A39C}">
      <dgm:prSet/>
      <dgm:spPr/>
      <dgm:t>
        <a:bodyPr/>
        <a:lstStyle/>
        <a:p>
          <a:endParaRPr lang="en-US"/>
        </a:p>
      </dgm:t>
    </dgm:pt>
    <dgm:pt modelId="{BDC19630-6249-4E32-ABC7-1A3AE8EA67D1}">
      <dgm:prSet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УЧЕНИЦИ</a:t>
          </a:r>
          <a:endParaRPr lang="en-US" b="1" dirty="0">
            <a:solidFill>
              <a:schemeClr val="bg1"/>
            </a:solidFill>
          </a:endParaRPr>
        </a:p>
      </dgm:t>
    </dgm:pt>
    <dgm:pt modelId="{2B188255-98CB-475E-9C93-9C7A2F6C49E3}" type="parTrans" cxnId="{B577865D-CBAA-406D-AA53-BDF34840E8BD}">
      <dgm:prSet/>
      <dgm:spPr/>
      <dgm:t>
        <a:bodyPr/>
        <a:lstStyle/>
        <a:p>
          <a:endParaRPr lang="en-US"/>
        </a:p>
      </dgm:t>
    </dgm:pt>
    <dgm:pt modelId="{32A31A17-3324-4004-BB27-39C1E65789D0}" type="sibTrans" cxnId="{B577865D-CBAA-406D-AA53-BDF34840E8BD}">
      <dgm:prSet/>
      <dgm:spPr/>
      <dgm:t>
        <a:bodyPr/>
        <a:lstStyle/>
        <a:p>
          <a:endParaRPr lang="en-US"/>
        </a:p>
      </dgm:t>
    </dgm:pt>
    <dgm:pt modelId="{77670777-35FB-42FA-83CF-474346F3E5D4}">
      <dgm:prSet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ЛОКАЛНА ЗАЈЕДНИЦА</a:t>
          </a:r>
          <a:endParaRPr lang="en-US" b="1" dirty="0">
            <a:solidFill>
              <a:schemeClr val="bg1"/>
            </a:solidFill>
          </a:endParaRPr>
        </a:p>
      </dgm:t>
    </dgm:pt>
    <dgm:pt modelId="{A40CBE03-A2FF-4A1B-8C7D-1AF47E01E82E}" type="parTrans" cxnId="{7754C5D7-557A-4952-AEB0-9446ED0B99C7}">
      <dgm:prSet/>
      <dgm:spPr/>
      <dgm:t>
        <a:bodyPr/>
        <a:lstStyle/>
        <a:p>
          <a:endParaRPr lang="en-US"/>
        </a:p>
      </dgm:t>
    </dgm:pt>
    <dgm:pt modelId="{E56AFC4E-11CB-4F01-9550-75574C559A1A}" type="sibTrans" cxnId="{7754C5D7-557A-4952-AEB0-9446ED0B99C7}">
      <dgm:prSet/>
      <dgm:spPr/>
      <dgm:t>
        <a:bodyPr/>
        <a:lstStyle/>
        <a:p>
          <a:endParaRPr lang="en-US"/>
        </a:p>
      </dgm:t>
    </dgm:pt>
    <dgm:pt modelId="{C2B640BA-4044-4F40-8EBD-A6ED23927282}">
      <dgm:prSet/>
      <dgm:spPr/>
      <dgm:t>
        <a:bodyPr/>
        <a:lstStyle/>
        <a:p>
          <a:r>
            <a:rPr lang="sr-Cyrl-RS" b="1" dirty="0" smtClean="0">
              <a:solidFill>
                <a:schemeClr val="bg1"/>
              </a:solidFill>
            </a:rPr>
            <a:t>ДРЖАВА</a:t>
          </a:r>
          <a:endParaRPr lang="en-US" b="1" dirty="0">
            <a:solidFill>
              <a:schemeClr val="bg1"/>
            </a:solidFill>
          </a:endParaRPr>
        </a:p>
      </dgm:t>
    </dgm:pt>
    <dgm:pt modelId="{252768E9-42F9-4D86-853B-0467DD96A350}" type="parTrans" cxnId="{B150AD73-098D-4145-AED1-47107F837891}">
      <dgm:prSet/>
      <dgm:spPr/>
      <dgm:t>
        <a:bodyPr/>
        <a:lstStyle/>
        <a:p>
          <a:endParaRPr lang="en-US"/>
        </a:p>
      </dgm:t>
    </dgm:pt>
    <dgm:pt modelId="{988AE175-CFDE-49A3-8330-DCCBFA0759AB}" type="sibTrans" cxnId="{B150AD73-098D-4145-AED1-47107F837891}">
      <dgm:prSet/>
      <dgm:spPr/>
      <dgm:t>
        <a:bodyPr/>
        <a:lstStyle/>
        <a:p>
          <a:endParaRPr lang="en-US"/>
        </a:p>
      </dgm:t>
    </dgm:pt>
    <dgm:pt modelId="{550B20CA-151A-4F3F-9264-811BDD27F998}" type="pres">
      <dgm:prSet presAssocID="{A3279A53-F264-4A53-AEEA-E1B8D18849E6}" presName="diagram" presStyleCnt="0">
        <dgm:presLayoutVars>
          <dgm:dir/>
          <dgm:resizeHandles val="exact"/>
        </dgm:presLayoutVars>
      </dgm:prSet>
      <dgm:spPr/>
    </dgm:pt>
    <dgm:pt modelId="{28C5E519-1254-45F6-A453-A168EF22BD2C}" type="pres">
      <dgm:prSet presAssocID="{BDC19630-6249-4E32-ABC7-1A3AE8EA67D1}" presName="arrow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7B3524-5E8A-4020-969C-DEA8FB8DD532}" type="pres">
      <dgm:prSet presAssocID="{A961ABF4-2C7A-47C4-8F1A-A88CE921F20C}" presName="arrow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D4400-4A14-4F3E-B239-B75D4AC45D69}" type="pres">
      <dgm:prSet presAssocID="{2ED2C585-EE29-4BB6-9445-1FA5A00DB2FD}" presName="arrow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FC1918-1760-4D3E-8D68-EB310BEF7053}" type="pres">
      <dgm:prSet presAssocID="{77670777-35FB-42FA-83CF-474346F3E5D4}" presName="arrow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CE854-EC33-416A-B5CA-F3DE0F1050F9}" type="pres">
      <dgm:prSet presAssocID="{C2B640BA-4044-4F40-8EBD-A6ED23927282}" presName="arrow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6BC53-2675-440C-9184-3F1CC2D90475}" type="pres">
      <dgm:prSet presAssocID="{AA73F804-EBD7-4450-9128-1D8797A028B6}" presName="arrow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EC417F-9D59-4AC0-AC46-BB5CB1A5D259}" type="presOf" srcId="{BDC19630-6249-4E32-ABC7-1A3AE8EA67D1}" destId="{28C5E519-1254-45F6-A453-A168EF22BD2C}" srcOrd="0" destOrd="0" presId="urn:microsoft.com/office/officeart/2005/8/layout/arrow5"/>
    <dgm:cxn modelId="{E4531DD4-11FC-4EE0-8269-963F0D5D2455}" type="presOf" srcId="{C2B640BA-4044-4F40-8EBD-A6ED23927282}" destId="{408CE854-EC33-416A-B5CA-F3DE0F1050F9}" srcOrd="0" destOrd="0" presId="urn:microsoft.com/office/officeart/2005/8/layout/arrow5"/>
    <dgm:cxn modelId="{707AE86D-5B2B-48CE-A8E3-5F5DA1DD1215}" type="presOf" srcId="{A961ABF4-2C7A-47C4-8F1A-A88CE921F20C}" destId="{777B3524-5E8A-4020-969C-DEA8FB8DD532}" srcOrd="0" destOrd="0" presId="urn:microsoft.com/office/officeart/2005/8/layout/arrow5"/>
    <dgm:cxn modelId="{B150AD73-098D-4145-AED1-47107F837891}" srcId="{A3279A53-F264-4A53-AEEA-E1B8D18849E6}" destId="{C2B640BA-4044-4F40-8EBD-A6ED23927282}" srcOrd="4" destOrd="0" parTransId="{252768E9-42F9-4D86-853B-0467DD96A350}" sibTransId="{988AE175-CFDE-49A3-8330-DCCBFA0759AB}"/>
    <dgm:cxn modelId="{D857F630-8840-4B13-BC01-3B5B6D321420}" srcId="{A3279A53-F264-4A53-AEEA-E1B8D18849E6}" destId="{AA73F804-EBD7-4450-9128-1D8797A028B6}" srcOrd="5" destOrd="0" parTransId="{97086B35-B743-40CC-A709-6D762C3A5EEE}" sibTransId="{ABBA75F1-A93A-4590-AD3C-CB84ADDEDC77}"/>
    <dgm:cxn modelId="{C893FE45-8205-4756-8F4F-2B2DBF9C0429}" srcId="{A3279A53-F264-4A53-AEEA-E1B8D18849E6}" destId="{A961ABF4-2C7A-47C4-8F1A-A88CE921F20C}" srcOrd="1" destOrd="0" parTransId="{DA5C2421-C62B-4ED0-AECC-798CD7B6F5C2}" sibTransId="{A61B0B0E-19A3-487D-8720-BF42741B6E22}"/>
    <dgm:cxn modelId="{43C0993A-C488-4699-AA4D-C2533894A39C}" srcId="{A3279A53-F264-4A53-AEEA-E1B8D18849E6}" destId="{2ED2C585-EE29-4BB6-9445-1FA5A00DB2FD}" srcOrd="2" destOrd="0" parTransId="{BA970FC9-89C7-4F85-8143-9A9C88519762}" sibTransId="{C7575CD7-F15E-4E9F-83A3-24A493F91E04}"/>
    <dgm:cxn modelId="{B577865D-CBAA-406D-AA53-BDF34840E8BD}" srcId="{A3279A53-F264-4A53-AEEA-E1B8D18849E6}" destId="{BDC19630-6249-4E32-ABC7-1A3AE8EA67D1}" srcOrd="0" destOrd="0" parTransId="{2B188255-98CB-475E-9C93-9C7A2F6C49E3}" sibTransId="{32A31A17-3324-4004-BB27-39C1E65789D0}"/>
    <dgm:cxn modelId="{094F0C9D-3A39-48AC-B8B6-77A4F27E2EDF}" type="presOf" srcId="{AA73F804-EBD7-4450-9128-1D8797A028B6}" destId="{CBC6BC53-2675-440C-9184-3F1CC2D90475}" srcOrd="0" destOrd="0" presId="urn:microsoft.com/office/officeart/2005/8/layout/arrow5"/>
    <dgm:cxn modelId="{53EEB6DD-C5FF-419F-AB5C-8A8EE76B707D}" type="presOf" srcId="{2ED2C585-EE29-4BB6-9445-1FA5A00DB2FD}" destId="{15CD4400-4A14-4F3E-B239-B75D4AC45D69}" srcOrd="0" destOrd="0" presId="urn:microsoft.com/office/officeart/2005/8/layout/arrow5"/>
    <dgm:cxn modelId="{7754C5D7-557A-4952-AEB0-9446ED0B99C7}" srcId="{A3279A53-F264-4A53-AEEA-E1B8D18849E6}" destId="{77670777-35FB-42FA-83CF-474346F3E5D4}" srcOrd="3" destOrd="0" parTransId="{A40CBE03-A2FF-4A1B-8C7D-1AF47E01E82E}" sibTransId="{E56AFC4E-11CB-4F01-9550-75574C559A1A}"/>
    <dgm:cxn modelId="{4112C5BF-EFE4-4C34-A546-C953F015DA39}" type="presOf" srcId="{A3279A53-F264-4A53-AEEA-E1B8D18849E6}" destId="{550B20CA-151A-4F3F-9264-811BDD27F998}" srcOrd="0" destOrd="0" presId="urn:microsoft.com/office/officeart/2005/8/layout/arrow5"/>
    <dgm:cxn modelId="{5466AC50-2725-4A72-A2F0-476E9A8657E7}" type="presOf" srcId="{77670777-35FB-42FA-83CF-474346F3E5D4}" destId="{D3FC1918-1760-4D3E-8D68-EB310BEF7053}" srcOrd="0" destOrd="0" presId="urn:microsoft.com/office/officeart/2005/8/layout/arrow5"/>
    <dgm:cxn modelId="{3E1A484A-64E2-444B-8D4E-C928069864CB}" type="presParOf" srcId="{550B20CA-151A-4F3F-9264-811BDD27F998}" destId="{28C5E519-1254-45F6-A453-A168EF22BD2C}" srcOrd="0" destOrd="0" presId="urn:microsoft.com/office/officeart/2005/8/layout/arrow5"/>
    <dgm:cxn modelId="{D46ACD3E-1625-4BE7-A458-F7CB673BFCA4}" type="presParOf" srcId="{550B20CA-151A-4F3F-9264-811BDD27F998}" destId="{777B3524-5E8A-4020-969C-DEA8FB8DD532}" srcOrd="1" destOrd="0" presId="urn:microsoft.com/office/officeart/2005/8/layout/arrow5"/>
    <dgm:cxn modelId="{31FCB293-D89C-4ED7-8668-1A7612856132}" type="presParOf" srcId="{550B20CA-151A-4F3F-9264-811BDD27F998}" destId="{15CD4400-4A14-4F3E-B239-B75D4AC45D69}" srcOrd="2" destOrd="0" presId="urn:microsoft.com/office/officeart/2005/8/layout/arrow5"/>
    <dgm:cxn modelId="{B318955B-78B2-4BA5-9ABD-C082201B2556}" type="presParOf" srcId="{550B20CA-151A-4F3F-9264-811BDD27F998}" destId="{D3FC1918-1760-4D3E-8D68-EB310BEF7053}" srcOrd="3" destOrd="0" presId="urn:microsoft.com/office/officeart/2005/8/layout/arrow5"/>
    <dgm:cxn modelId="{9F911A4D-D982-43CF-A35E-D2B057587F8D}" type="presParOf" srcId="{550B20CA-151A-4F3F-9264-811BDD27F998}" destId="{408CE854-EC33-416A-B5CA-F3DE0F1050F9}" srcOrd="4" destOrd="0" presId="urn:microsoft.com/office/officeart/2005/8/layout/arrow5"/>
    <dgm:cxn modelId="{4EAA7F6B-6268-4B4E-8094-C4941E2B0358}" type="presParOf" srcId="{550B20CA-151A-4F3F-9264-811BDD27F998}" destId="{CBC6BC53-2675-440C-9184-3F1CC2D90475}" srcOrd="5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C7FD6-9965-4860-8EC8-9733CEA9D52A}">
      <dsp:nvSpPr>
        <dsp:cNvPr id="0" name=""/>
        <dsp:cNvSpPr/>
      </dsp:nvSpPr>
      <dsp:spPr>
        <a:xfrm>
          <a:off x="10755" y="73570"/>
          <a:ext cx="2956303" cy="5562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400" b="1" kern="1200" dirty="0" smtClean="0">
              <a:solidFill>
                <a:schemeClr val="bg1"/>
              </a:solidFill>
            </a:rPr>
            <a:t> </a:t>
          </a:r>
          <a:r>
            <a:rPr lang="sr-Cyrl-RS" sz="3400" b="1" kern="1200" dirty="0" smtClean="0">
              <a:solidFill>
                <a:schemeClr val="bg1"/>
              </a:solidFill>
            </a:rPr>
            <a:t>ДЕДА МРАЗ</a:t>
          </a:r>
          <a:endParaRPr lang="en-US" sz="3400" b="1" kern="1200" dirty="0">
            <a:solidFill>
              <a:schemeClr val="bg1"/>
            </a:solidFill>
          </a:endParaRPr>
        </a:p>
      </dsp:txBody>
      <dsp:txXfrm>
        <a:off x="10755" y="2298610"/>
        <a:ext cx="2956303" cy="2225040"/>
      </dsp:txXfrm>
    </dsp:sp>
    <dsp:sp modelId="{E67D56A4-2F7B-443A-9A91-6ACE77292C1D}">
      <dsp:nvSpPr>
        <dsp:cNvPr id="0" name=""/>
        <dsp:cNvSpPr/>
      </dsp:nvSpPr>
      <dsp:spPr>
        <a:xfrm>
          <a:off x="0" y="76191"/>
          <a:ext cx="2977701" cy="28141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EE7D8-F35E-47AC-85D4-0DC6FEE66BD2}">
      <dsp:nvSpPr>
        <dsp:cNvPr id="0" name=""/>
        <dsp:cNvSpPr/>
      </dsp:nvSpPr>
      <dsp:spPr>
        <a:xfrm>
          <a:off x="3066447" y="45386"/>
          <a:ext cx="2956303" cy="5562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400" b="1" kern="1200" dirty="0" smtClean="0">
              <a:solidFill>
                <a:schemeClr val="bg1"/>
              </a:solidFill>
            </a:rPr>
            <a:t>ПОЛАРНА СВЕТЛОСТ</a:t>
          </a:r>
          <a:endParaRPr lang="en-US" sz="3400" b="1" kern="1200" dirty="0">
            <a:solidFill>
              <a:schemeClr val="bg1"/>
            </a:solidFill>
          </a:endParaRPr>
        </a:p>
      </dsp:txBody>
      <dsp:txXfrm>
        <a:off x="3066447" y="2270426"/>
        <a:ext cx="2956303" cy="2225040"/>
      </dsp:txXfrm>
    </dsp:sp>
    <dsp:sp modelId="{46F357E9-CFB3-4AB2-AE2C-62F28F62F9F3}">
      <dsp:nvSpPr>
        <dsp:cNvPr id="0" name=""/>
        <dsp:cNvSpPr/>
      </dsp:nvSpPr>
      <dsp:spPr>
        <a:xfrm>
          <a:off x="3080560" y="91501"/>
          <a:ext cx="2880694" cy="270140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66164-A4F3-436C-88DE-E34202858DC9}">
      <dsp:nvSpPr>
        <dsp:cNvPr id="0" name=""/>
        <dsp:cNvSpPr/>
      </dsp:nvSpPr>
      <dsp:spPr>
        <a:xfrm>
          <a:off x="6111439" y="75265"/>
          <a:ext cx="2956303" cy="5562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400" b="1" kern="1200" dirty="0" smtClean="0">
              <a:solidFill>
                <a:schemeClr val="bg1"/>
              </a:solidFill>
            </a:rPr>
            <a:t>САУНА</a:t>
          </a:r>
          <a:endParaRPr lang="en-US" sz="3400" b="1" kern="1200" dirty="0">
            <a:solidFill>
              <a:schemeClr val="bg1"/>
            </a:solidFill>
          </a:endParaRPr>
        </a:p>
      </dsp:txBody>
      <dsp:txXfrm>
        <a:off x="6111439" y="2300305"/>
        <a:ext cx="2956303" cy="2225040"/>
      </dsp:txXfrm>
    </dsp:sp>
    <dsp:sp modelId="{4E15EFCA-8BB2-4274-8B4C-F94B1F2F8363}">
      <dsp:nvSpPr>
        <dsp:cNvPr id="0" name=""/>
        <dsp:cNvSpPr/>
      </dsp:nvSpPr>
      <dsp:spPr>
        <a:xfrm>
          <a:off x="6172204" y="83091"/>
          <a:ext cx="2834774" cy="282091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64CDD-7749-4CF0-ABDA-9FD77A477B38}">
      <dsp:nvSpPr>
        <dsp:cNvPr id="0" name=""/>
        <dsp:cNvSpPr/>
      </dsp:nvSpPr>
      <dsp:spPr>
        <a:xfrm>
          <a:off x="364550" y="4450080"/>
          <a:ext cx="8338699" cy="83439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F678B-BB15-444B-A4B9-40E0AF5C060E}">
      <dsp:nvSpPr>
        <dsp:cNvPr id="0" name=""/>
        <dsp:cNvSpPr/>
      </dsp:nvSpPr>
      <dsp:spPr>
        <a:xfrm>
          <a:off x="-69985" y="47873"/>
          <a:ext cx="2785709" cy="5867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800" b="1" kern="1200" dirty="0" smtClean="0">
              <a:solidFill>
                <a:schemeClr val="bg1"/>
              </a:solidFill>
            </a:rPr>
            <a:t>SKYPE</a:t>
          </a:r>
          <a:endParaRPr lang="en-US" sz="3800" b="1" kern="1200" dirty="0">
            <a:solidFill>
              <a:schemeClr val="bg1"/>
            </a:solidFill>
          </a:endParaRPr>
        </a:p>
      </dsp:txBody>
      <dsp:txXfrm>
        <a:off x="-69985" y="2394833"/>
        <a:ext cx="2785709" cy="2346959"/>
      </dsp:txXfrm>
    </dsp:sp>
    <dsp:sp modelId="{3B672ABA-75D4-464A-B901-577E243EEC27}">
      <dsp:nvSpPr>
        <dsp:cNvPr id="0" name=""/>
        <dsp:cNvSpPr/>
      </dsp:nvSpPr>
      <dsp:spPr>
        <a:xfrm>
          <a:off x="-69391" y="189908"/>
          <a:ext cx="2912771" cy="284942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CBAA1C-CFC6-4713-B9BF-42F30BC4DA62}">
      <dsp:nvSpPr>
        <dsp:cNvPr id="0" name=""/>
        <dsp:cNvSpPr/>
      </dsp:nvSpPr>
      <dsp:spPr>
        <a:xfrm>
          <a:off x="3084198" y="95352"/>
          <a:ext cx="2785709" cy="5867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800" b="1" kern="1200" dirty="0" smtClean="0">
              <a:solidFill>
                <a:schemeClr val="bg1"/>
              </a:solidFill>
            </a:rPr>
            <a:t>NOKIA</a:t>
          </a:r>
          <a:endParaRPr lang="en-US" sz="3800" b="1" kern="1200" dirty="0">
            <a:solidFill>
              <a:schemeClr val="bg1"/>
            </a:solidFill>
          </a:endParaRPr>
        </a:p>
      </dsp:txBody>
      <dsp:txXfrm>
        <a:off x="3084198" y="2442312"/>
        <a:ext cx="2785709" cy="2346959"/>
      </dsp:txXfrm>
    </dsp:sp>
    <dsp:sp modelId="{1A14AD2F-1EEE-4C7E-886D-02E8E8C6BE04}">
      <dsp:nvSpPr>
        <dsp:cNvPr id="0" name=""/>
        <dsp:cNvSpPr/>
      </dsp:nvSpPr>
      <dsp:spPr>
        <a:xfrm>
          <a:off x="2862825" y="189908"/>
          <a:ext cx="3228454" cy="303934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E2D4ED-3761-4317-AEB7-4F3450B9C066}">
      <dsp:nvSpPr>
        <dsp:cNvPr id="0" name=""/>
        <dsp:cNvSpPr/>
      </dsp:nvSpPr>
      <dsp:spPr>
        <a:xfrm>
          <a:off x="6358290" y="82910"/>
          <a:ext cx="2785709" cy="5867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>
              <a:solidFill>
                <a:schemeClr val="bg1"/>
              </a:solidFill>
            </a:rPr>
            <a:t> 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800" b="1" kern="1200" dirty="0" smtClean="0">
              <a:solidFill>
                <a:schemeClr val="bg1"/>
              </a:solidFill>
            </a:rPr>
            <a:t> </a:t>
          </a:r>
          <a:r>
            <a:rPr lang="en-US" sz="3800" b="1" kern="1200" dirty="0" smtClean="0">
              <a:solidFill>
                <a:schemeClr val="bg1"/>
              </a:solidFill>
            </a:rPr>
            <a:t>ANGRY BIRDS</a:t>
          </a:r>
          <a:endParaRPr lang="en-US" sz="3800" b="1" kern="1200" dirty="0">
            <a:solidFill>
              <a:schemeClr val="bg1"/>
            </a:solidFill>
          </a:endParaRPr>
        </a:p>
      </dsp:txBody>
      <dsp:txXfrm>
        <a:off x="6358290" y="2429870"/>
        <a:ext cx="2785709" cy="2346959"/>
      </dsp:txXfrm>
    </dsp:sp>
    <dsp:sp modelId="{FF4059D6-6563-4799-87ED-2AD146C272AA}">
      <dsp:nvSpPr>
        <dsp:cNvPr id="0" name=""/>
        <dsp:cNvSpPr/>
      </dsp:nvSpPr>
      <dsp:spPr>
        <a:xfrm>
          <a:off x="6174851" y="94947"/>
          <a:ext cx="3102665" cy="299145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C6191-A649-42EB-A4E8-0F0730C725C0}">
      <dsp:nvSpPr>
        <dsp:cNvPr id="0" name=""/>
        <dsp:cNvSpPr/>
      </dsp:nvSpPr>
      <dsp:spPr>
        <a:xfrm>
          <a:off x="497424" y="4693920"/>
          <a:ext cx="8149150" cy="88011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427F4-825A-43D4-A849-CB2ED8D69A62}">
      <dsp:nvSpPr>
        <dsp:cNvPr id="0" name=""/>
        <dsp:cNvSpPr/>
      </dsp:nvSpPr>
      <dsp:spPr>
        <a:xfrm>
          <a:off x="34497" y="91444"/>
          <a:ext cx="2960727" cy="56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LINUX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34497" y="2346964"/>
        <a:ext cx="2960727" cy="2255520"/>
      </dsp:txXfrm>
    </dsp:sp>
    <dsp:sp modelId="{00BC8414-4F0E-414C-9E87-D95D973DB90E}">
      <dsp:nvSpPr>
        <dsp:cNvPr id="0" name=""/>
        <dsp:cNvSpPr/>
      </dsp:nvSpPr>
      <dsp:spPr>
        <a:xfrm>
          <a:off x="55966" y="91257"/>
          <a:ext cx="3041043" cy="292015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49C08C-60D3-4206-B8BD-1242AE48D433}">
      <dsp:nvSpPr>
        <dsp:cNvPr id="0" name=""/>
        <dsp:cNvSpPr/>
      </dsp:nvSpPr>
      <dsp:spPr>
        <a:xfrm>
          <a:off x="3131793" y="56312"/>
          <a:ext cx="2960727" cy="56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AKI KAURISMAKI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3131793" y="2311832"/>
        <a:ext cx="2960727" cy="2255520"/>
      </dsp:txXfrm>
    </dsp:sp>
    <dsp:sp modelId="{CE3E92AF-98FA-4E77-92B2-E37892C0F512}">
      <dsp:nvSpPr>
        <dsp:cNvPr id="0" name=""/>
        <dsp:cNvSpPr/>
      </dsp:nvSpPr>
      <dsp:spPr>
        <a:xfrm>
          <a:off x="3120092" y="76198"/>
          <a:ext cx="2975905" cy="277962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09049B-F368-4A07-858D-29AB5E564E6E}">
      <dsp:nvSpPr>
        <dsp:cNvPr id="0" name=""/>
        <dsp:cNvSpPr/>
      </dsp:nvSpPr>
      <dsp:spPr>
        <a:xfrm>
          <a:off x="6188932" y="56312"/>
          <a:ext cx="2960727" cy="56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KIMI RAIKONEN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6188932" y="2311832"/>
        <a:ext cx="2960727" cy="2255520"/>
      </dsp:txXfrm>
    </dsp:sp>
    <dsp:sp modelId="{095A627B-B3D4-4387-8DF9-FB729E267D7B}">
      <dsp:nvSpPr>
        <dsp:cNvPr id="0" name=""/>
        <dsp:cNvSpPr/>
      </dsp:nvSpPr>
      <dsp:spPr>
        <a:xfrm>
          <a:off x="6302193" y="76198"/>
          <a:ext cx="2841798" cy="277962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6B9C6-04F3-4FBB-98E7-7F5465263C99}">
      <dsp:nvSpPr>
        <dsp:cNvPr id="0" name=""/>
        <dsp:cNvSpPr/>
      </dsp:nvSpPr>
      <dsp:spPr>
        <a:xfrm>
          <a:off x="376401" y="4511040"/>
          <a:ext cx="8391197" cy="84582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DEA1C-EF2A-4AD2-B30D-E4B521D4EC0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4CA5C-3CBA-4992-8A47-DD249D231D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C075-0C4E-454E-8195-73FD105D454E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9FD6B-3429-4A42-8DAD-98CA5B2AF27D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C0A00-8D99-404F-BC18-9470015F72A8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F8B93-EB87-422B-8D04-56D84F9D6906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EF3F1-F041-407B-9B17-ABD624C84F42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4DA6-9601-437E-98F7-976AE118EA43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B6BA-F0C9-4AA9-BF12-C698EDA7FC07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6137A-A41F-411D-AFFF-638C9C2F364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4EFE-66E3-47B5-8136-A86AF5F4899A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269D-1FE8-4B8B-B4FE-147A25604E56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91FF-2BC1-4E86-A082-2F05F6B2E4DF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D32CDB5-DCE9-475A-A320-25CCDE859CC4}" type="datetime1">
              <a:rPr lang="en-US" smtClean="0"/>
              <a:pPr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A82389-A51A-4A9D-9409-BFAAA02F5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 dir="d"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Sacuvani%20podaci%2010.02.2013\ZORANA\&#352;KOLA%20ZORANA\&#1092;&#1080;&#1085;&#1089;&#1082;&#1080;%20&#1087;&#1072;&#1088;&#1072;&#1076;&#1086;&#1089;&#1082;\&#1055;&#1040;&#1057;&#1048;%20&#1057;.%20&#1041;&#1045;&#1054;&#1043;&#1056;&#1040;&#1044;\&#1060;&#1048;&#1053;&#1057;&#1050;&#1045;%20&#1051;&#1045;&#1050;&#1062;&#1048;&#1032;&#1045;\The%20Home%20of%20Dark%20Butterflies%20(Music%20by%20Panu%20Aaltio).mp3" TargetMode="External"/><Relationship Id="rId1" Type="http://schemas.openxmlformats.org/officeDocument/2006/relationships/tags" Target="../tags/tag1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ФИНСКЕ ЛЕКЦИЈЕ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6" name="Content Placeholder 5" descr="Слајд 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066800"/>
            <a:ext cx="8839200" cy="5791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838200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Зажмурите.</a:t>
            </a:r>
          </a:p>
          <a:p>
            <a:r>
              <a:rPr lang="ru-RU" sz="5400" b="1" dirty="0">
                <a:solidFill>
                  <a:schemeClr val="bg1"/>
                </a:solidFill>
              </a:rPr>
              <a:t>Затим размислите о следећем:шта је ваша прва асоцијација на </a:t>
            </a:r>
            <a:r>
              <a:rPr lang="sr-Cyrl-RS" sz="5400" b="1" dirty="0" smtClean="0">
                <a:solidFill>
                  <a:srgbClr val="FF0000"/>
                </a:solidFill>
              </a:rPr>
              <a:t>ФИНСКУ</a:t>
            </a:r>
            <a:r>
              <a:rPr lang="sr-Cyrl-RS" sz="5400" b="1" dirty="0" smtClean="0">
                <a:solidFill>
                  <a:schemeClr val="bg1"/>
                </a:solidFill>
              </a:rPr>
              <a:t>?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-Point Star 2"/>
          <p:cNvSpPr/>
          <p:nvPr/>
        </p:nvSpPr>
        <p:spPr>
          <a:xfrm>
            <a:off x="5334000" y="6858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4-Point Star 3"/>
          <p:cNvSpPr/>
          <p:nvPr/>
        </p:nvSpPr>
        <p:spPr>
          <a:xfrm>
            <a:off x="304800" y="39624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-Point Star 4"/>
          <p:cNvSpPr/>
          <p:nvPr/>
        </p:nvSpPr>
        <p:spPr>
          <a:xfrm>
            <a:off x="3962400" y="17526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4-Point Star 5"/>
          <p:cNvSpPr/>
          <p:nvPr/>
        </p:nvSpPr>
        <p:spPr>
          <a:xfrm>
            <a:off x="1295400" y="56388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4-Point Star 6"/>
          <p:cNvSpPr/>
          <p:nvPr/>
        </p:nvSpPr>
        <p:spPr>
          <a:xfrm>
            <a:off x="7467600" y="20574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4-Point Star 7"/>
          <p:cNvSpPr/>
          <p:nvPr/>
        </p:nvSpPr>
        <p:spPr>
          <a:xfrm>
            <a:off x="7620000" y="55626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4-Point Star 8"/>
          <p:cNvSpPr/>
          <p:nvPr/>
        </p:nvSpPr>
        <p:spPr>
          <a:xfrm>
            <a:off x="6553200" y="42672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4-Point Star 9"/>
          <p:cNvSpPr/>
          <p:nvPr/>
        </p:nvSpPr>
        <p:spPr>
          <a:xfrm>
            <a:off x="533400" y="6096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n-US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4-Point Star 10"/>
          <p:cNvSpPr/>
          <p:nvPr/>
        </p:nvSpPr>
        <p:spPr>
          <a:xfrm>
            <a:off x="3886200" y="44196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2895600"/>
            <a:ext cx="8534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НИШТА. МРАК? НОЋ</a:t>
            </a: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?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ИЛИ: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08666"/>
              </p:ext>
            </p:extLst>
          </p:nvPr>
        </p:nvGraphicFramePr>
        <p:xfrm>
          <a:off x="0" y="1066800"/>
          <a:ext cx="9067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sr-Latn-RS" dirty="0" smtClean="0">
                <a:solidFill>
                  <a:srgbClr val="FFC000"/>
                </a:solidFill>
              </a:rPr>
              <a:t>ILI</a:t>
            </a:r>
            <a:r>
              <a:rPr lang="sr-Cyrl-RS" dirty="0" smtClean="0">
                <a:solidFill>
                  <a:srgbClr val="FFC000"/>
                </a:solidFill>
              </a:rPr>
              <a:t>: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493235"/>
              </p:ext>
            </p:extLst>
          </p:nvPr>
        </p:nvGraphicFramePr>
        <p:xfrm>
          <a:off x="0" y="990600"/>
          <a:ext cx="9144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4114800" cy="83820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ИЛИ: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9144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ИЛИ ФИНСКИ </a:t>
            </a:r>
            <a:r>
              <a:rPr lang="sr-Cyrl-RS" dirty="0">
                <a:solidFill>
                  <a:srgbClr val="FFC000"/>
                </a:solidFill>
              </a:rPr>
              <a:t>О</a:t>
            </a:r>
            <a:r>
              <a:rPr lang="sr-Cyrl-RS" dirty="0" smtClean="0">
                <a:solidFill>
                  <a:srgbClr val="FFC000"/>
                </a:solidFill>
              </a:rPr>
              <a:t>.В. СИСТЕМ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Финска, мала нордијска земља с 5, 5 милиона становника је скренула на себе пажњу светског мјења неочекиваним успехом на првим  ПИСА тестовима (04.12.2001.)</a:t>
            </a:r>
          </a:p>
          <a:p>
            <a:r>
              <a:rPr lang="ru-RU" b="1" dirty="0">
                <a:solidFill>
                  <a:schemeClr val="bg1"/>
                </a:solidFill>
              </a:rPr>
              <a:t>Од тада светска Просветна елита трага за одговором на питање: у чему је тајна њиховог успеха?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CD Audio 4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/>
          <a:stretch>
            <a:fillRect/>
          </a:stretch>
        </p:blipFill>
        <p:spPr>
          <a:xfrm>
            <a:off x="4572000" y="56388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76200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ПОСТИГНУЋЕ  ФИНСКЕ СЕ МОЖЕ ПРИПИСАТИ МРЕЖИ ПОВЕЗАНИХ ЧИНИОЦА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Picture Placeholder 4" descr="muistiinpanot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846" r="3846"/>
          <a:stretch>
            <a:fillRect/>
          </a:stretch>
        </p:blipFill>
        <p:spPr>
          <a:xfrm>
            <a:off x="1371600" y="1646767"/>
            <a:ext cx="6477000" cy="467783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166787"/>
            <a:ext cx="8610600" cy="530352"/>
          </a:xfrm>
        </p:spPr>
        <p:txBody>
          <a:bodyPr>
            <a:noAutofit/>
          </a:bodyPr>
          <a:lstStyle/>
          <a:p>
            <a:r>
              <a:rPr lang="sr-Cyrl-RS" sz="2400" b="1" dirty="0" smtClean="0">
                <a:solidFill>
                  <a:schemeClr val="bg1"/>
                </a:solidFill>
              </a:rPr>
              <a:t>ЕКОНОМСКИХ, ПОЛИТИЧКИХ, КУЛТУРОЛОШКИХ...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Шта, пре свега, треба знати </a:t>
            </a:r>
            <a:r>
              <a:rPr lang="sr-Cyrl-RS" dirty="0">
                <a:solidFill>
                  <a:srgbClr val="FFC000"/>
                </a:solidFill>
              </a:rPr>
              <a:t>о</a:t>
            </a:r>
            <a:r>
              <a:rPr lang="sr-Cyrl-RS" dirty="0" smtClean="0">
                <a:solidFill>
                  <a:srgbClr val="FFC000"/>
                </a:solidFill>
              </a:rPr>
              <a:t> Финској?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Финци нису намеравали да буду најбољи у </a:t>
            </a:r>
            <a:r>
              <a:rPr lang="ru-RU" b="1" dirty="0" smtClean="0">
                <a:solidFill>
                  <a:schemeClr val="bg1"/>
                </a:solidFill>
              </a:rPr>
              <a:t>о.в. делатности</a:t>
            </a:r>
            <a:endParaRPr lang="ru-RU" b="1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Имају јединствен школски систем </a:t>
            </a:r>
          </a:p>
          <a:p>
            <a:pPr marL="65151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Финска је земља једнакости</a:t>
            </a:r>
          </a:p>
          <a:p>
            <a:pPr marL="65151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Финска је успешна земља у многим областима</a:t>
            </a:r>
          </a:p>
          <a:p>
            <a:pPr marL="65151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Финци поштују традицију једнако као  иновације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1* </a:t>
            </a:r>
            <a:r>
              <a:rPr lang="ru-RU" dirty="0">
                <a:solidFill>
                  <a:srgbClr val="FFC000"/>
                </a:solidFill>
              </a:rPr>
              <a:t>Финци нису намеравали да буду најбољи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6" name="Content Placeholder 5" descr="Made in Finland, MojaFinska blog (1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3581400"/>
            <a:ext cx="6096000" cy="2085975"/>
          </a:xfrm>
        </p:spPr>
      </p:pic>
      <p:sp>
        <p:nvSpPr>
          <p:cNvPr id="7" name="Cloud Callout 6"/>
          <p:cNvSpPr/>
          <p:nvPr/>
        </p:nvSpPr>
        <p:spPr>
          <a:xfrm>
            <a:off x="5334000" y="1219200"/>
            <a:ext cx="3657600" cy="2590800"/>
          </a:xfrm>
          <a:prstGeom prst="cloudCallout">
            <a:avLst>
              <a:gd name="adj1" fmla="val -27996"/>
              <a:gd name="adj2" fmla="val 733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 smtClean="0">
                <a:solidFill>
                  <a:srgbClr val="FF0000"/>
                </a:solidFill>
              </a:rPr>
              <a:t>НАЈБОЉИ О.В. СИСТЕМ ДО 2020. год.!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228600" y="1295400"/>
            <a:ext cx="3581400" cy="2590800"/>
          </a:xfrm>
          <a:prstGeom prst="cloudCallout">
            <a:avLst>
              <a:gd name="adj1" fmla="val 37447"/>
              <a:gd name="adj2" fmla="val 73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dirty="0" smtClean="0">
                <a:solidFill>
                  <a:srgbClr val="FF0000"/>
                </a:solidFill>
              </a:rPr>
              <a:t>ДОБРЕ ШКОЛЕ ЗА СВЕ И СВАКОГ!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486400" y="1600200"/>
            <a:ext cx="2971800" cy="2057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 flipV="1">
            <a:off x="5105400" y="1295400"/>
            <a:ext cx="3657600" cy="2133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НАПРОТИВ;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2560"/>
          </a:xfrm>
        </p:spPr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Финци су донели национални </a:t>
            </a:r>
            <a:r>
              <a:rPr lang="sr-Cyrl-RS" b="1" dirty="0" smtClean="0">
                <a:solidFill>
                  <a:srgbClr val="FF0000"/>
                </a:solidFill>
              </a:rPr>
              <a:t>стратешки образовани циљ </a:t>
            </a:r>
            <a:r>
              <a:rPr lang="ru-RU" b="1" dirty="0">
                <a:solidFill>
                  <a:schemeClr val="bg1"/>
                </a:solidFill>
              </a:rPr>
              <a:t>као образовање за све и сваког, а успех је био и за њих неочекиван</a:t>
            </a:r>
          </a:p>
          <a:p>
            <a:r>
              <a:rPr lang="ru-RU" b="1" dirty="0">
                <a:solidFill>
                  <a:schemeClr val="bg1"/>
                </a:solidFill>
              </a:rPr>
              <a:t>Поред стратешког циља, постигли су </a:t>
            </a:r>
            <a:r>
              <a:rPr lang="sr-Cyrl-RS" b="1" dirty="0" smtClean="0">
                <a:solidFill>
                  <a:srgbClr val="FF0000"/>
                </a:solidFill>
              </a:rPr>
              <a:t>националну сагласност </a:t>
            </a:r>
            <a:r>
              <a:rPr lang="ru-RU" b="1" dirty="0">
                <a:solidFill>
                  <a:schemeClr val="bg1"/>
                </a:solidFill>
              </a:rPr>
              <a:t>политичке елите, стручне елите, учесника у в.о. процесу, родитеља, деце односно јавног мњења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Обезбедили  </a:t>
            </a:r>
            <a:r>
              <a:rPr lang="sr-Cyrl-RS" b="1" dirty="0" smtClean="0">
                <a:solidFill>
                  <a:srgbClr val="FF0000"/>
                </a:solidFill>
              </a:rPr>
              <a:t>политичку вољу </a:t>
            </a:r>
            <a:r>
              <a:rPr lang="ru-RU" b="1" dirty="0">
                <a:solidFill>
                  <a:schemeClr val="bg1"/>
                </a:solidFill>
              </a:rPr>
              <a:t>којом су омогућили континуитет реформе, имуне на промене власти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Обезбедили</a:t>
            </a:r>
            <a:r>
              <a:rPr lang="sr-Cyrl-RS" b="1" dirty="0" smtClean="0">
                <a:solidFill>
                  <a:schemeClr val="bg1"/>
                </a:solidFill>
              </a:rPr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економску основу </a:t>
            </a:r>
            <a:r>
              <a:rPr lang="sr-Cyrl-RS" b="1" dirty="0" smtClean="0">
                <a:solidFill>
                  <a:schemeClr val="bg1"/>
                </a:solidFill>
              </a:rPr>
              <a:t>за остваренје постављених циљева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11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2*</a:t>
            </a:r>
            <a:r>
              <a:rPr lang="sr-Latn-RS" dirty="0" smtClean="0">
                <a:solidFill>
                  <a:srgbClr val="FFC000"/>
                </a:solidFill>
              </a:rPr>
              <a:t> </a:t>
            </a:r>
            <a:r>
              <a:rPr lang="sr-Cyrl-RS" dirty="0" smtClean="0">
                <a:solidFill>
                  <a:srgbClr val="FFC000"/>
                </a:solidFill>
              </a:rPr>
              <a:t>ЈЕДИНСТВЕНИ ШКОЛСКИ СИСТЕМ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Content Placeholder 4" descr="Слајд 2 - Cop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371600"/>
            <a:ext cx="9144000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52400"/>
            <a:ext cx="8077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Школски систем је </a:t>
            </a:r>
            <a:r>
              <a:rPr lang="sr-Cyrl-RS" sz="2400" b="1" dirty="0" smtClean="0">
                <a:solidFill>
                  <a:srgbClr val="FF0000"/>
                </a:solidFill>
              </a:rPr>
              <a:t>јавно добро</a:t>
            </a:r>
            <a:r>
              <a:rPr lang="sr-Cyrl-RS" sz="24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Обавезно школовање је 9</a:t>
            </a:r>
            <a:r>
              <a:rPr lang="en-US" sz="2400" b="1" dirty="0" smtClean="0">
                <a:solidFill>
                  <a:schemeClr val="bg1"/>
                </a:solidFill>
              </a:rPr>
              <a:t>+</a:t>
            </a:r>
            <a:r>
              <a:rPr lang="sr-Cyrl-RS" sz="2400" b="1" dirty="0" smtClean="0">
                <a:solidFill>
                  <a:schemeClr val="bg1"/>
                </a:solidFill>
              </a:rPr>
              <a:t>3, тзв. </a:t>
            </a:r>
            <a:r>
              <a:rPr lang="sr-Cyrl-RS" sz="2400" b="1" dirty="0" smtClean="0">
                <a:solidFill>
                  <a:srgbClr val="FF0000"/>
                </a:solidFill>
              </a:rPr>
              <a:t>ПЕРУСКОУЛУ</a:t>
            </a:r>
            <a:r>
              <a:rPr lang="sr-Cyrl-RS" sz="2400" b="1" dirty="0" smtClean="0">
                <a:solidFill>
                  <a:schemeClr val="bg1"/>
                </a:solidFill>
              </a:rPr>
              <a:t> из које се може наставити даље у жељеном академском или стручном правцу, па све до постдипломских студија.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rgbClr val="FF0000"/>
                </a:solidFill>
              </a:rPr>
              <a:t>Постдипломске</a:t>
            </a:r>
            <a:r>
              <a:rPr lang="sr-Cyrl-RS" sz="2400" b="1" dirty="0" smtClean="0">
                <a:solidFill>
                  <a:schemeClr val="bg1"/>
                </a:solidFill>
              </a:rPr>
              <a:t> студије су такође бесплатне.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Обезбеђена је социјална и здравствена </a:t>
            </a:r>
            <a:r>
              <a:rPr lang="sr-Cyrl-RS" sz="2400" b="1" dirty="0" smtClean="0">
                <a:solidFill>
                  <a:srgbClr val="FF0000"/>
                </a:solidFill>
              </a:rPr>
              <a:t>заштита</a:t>
            </a:r>
            <a:r>
              <a:rPr lang="sr-Cyrl-RS" sz="2400" b="1" dirty="0" smtClean="0">
                <a:solidFill>
                  <a:schemeClr val="bg1"/>
                </a:solidFill>
              </a:rPr>
              <a:t> ученика.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Обезбеђен је и ‘’школски </a:t>
            </a:r>
            <a:r>
              <a:rPr lang="sr-Cyrl-RS" sz="2400" b="1" dirty="0" smtClean="0">
                <a:solidFill>
                  <a:srgbClr val="FF0000"/>
                </a:solidFill>
              </a:rPr>
              <a:t>оброк</a:t>
            </a:r>
            <a:r>
              <a:rPr lang="sr-Cyrl-RS" sz="2400" b="1" dirty="0" smtClean="0">
                <a:solidFill>
                  <a:schemeClr val="bg1"/>
                </a:solidFill>
              </a:rPr>
              <a:t>’’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rgbClr val="FF0000"/>
                </a:solidFill>
              </a:rPr>
              <a:t>Проходност</a:t>
            </a:r>
            <a:r>
              <a:rPr lang="sr-Cyrl-RS" sz="2400" b="1" dirty="0" smtClean="0">
                <a:solidFill>
                  <a:schemeClr val="bg1"/>
                </a:solidFill>
              </a:rPr>
              <a:t> кроз школски систем је апсолутна категорија, што значи да ученик може у сваком тренутку , и на сваком нивоу свог школовања да се одлучи за неки други садржај или други правац и да му то буде омогућено!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Школовање није ригидно и безусловно везано за школске године већ је </a:t>
            </a:r>
            <a:r>
              <a:rPr lang="sr-Cyrl-RS" sz="2400" b="1" dirty="0" smtClean="0">
                <a:solidFill>
                  <a:srgbClr val="FF0000"/>
                </a:solidFill>
              </a:rPr>
              <a:t>прилагођено темпу </a:t>
            </a:r>
            <a:r>
              <a:rPr lang="sr-Cyrl-RS" sz="2400" b="1" dirty="0" smtClean="0">
                <a:solidFill>
                  <a:schemeClr val="bg1"/>
                </a:solidFill>
              </a:rPr>
              <a:t>напредовања ученика и његовим намерама и могућностима.Ученик сам бира програм(модул) и брзину савладавања. Нема дакле, разреда нити класичних одељења! Ни понављача.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13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3* ФИНСКА ЈЕ ЗЕМЉА ЈЕДНАКОСТИ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Content Placeholder 3" descr="Слајд 4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47800"/>
            <a:ext cx="9143999" cy="54102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лајд 4.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" y="0"/>
            <a:ext cx="912612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CD Audio 4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4* ФИНСКА ЈЕ УСПЕШНА ЗЕМЉА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Финска има </a:t>
            </a:r>
            <a:r>
              <a:rPr lang="sr-Cyrl-RS" b="1" dirty="0" smtClean="0">
                <a:solidFill>
                  <a:srgbClr val="FF0000"/>
                </a:solidFill>
              </a:rPr>
              <a:t>конкурентну државу </a:t>
            </a:r>
            <a:r>
              <a:rPr lang="sr-Cyrl-RS" b="1" dirty="0" smtClean="0">
                <a:solidFill>
                  <a:schemeClr val="bg1"/>
                </a:solidFill>
              </a:rPr>
              <a:t>у многим областима 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Има </a:t>
            </a:r>
            <a:r>
              <a:rPr lang="sr-Cyrl-RS" b="1" dirty="0" smtClean="0">
                <a:solidFill>
                  <a:srgbClr val="FF0000"/>
                </a:solidFill>
              </a:rPr>
              <a:t>ниску стопу корупције</a:t>
            </a:r>
            <a:r>
              <a:rPr lang="sr-Cyrl-RS" b="1" dirty="0" smtClean="0">
                <a:solidFill>
                  <a:schemeClr val="bg1"/>
                </a:solidFill>
              </a:rPr>
              <a:t>, а висок степен транспарентности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Финска своју економију темељи на </a:t>
            </a:r>
            <a:r>
              <a:rPr lang="sr-Cyrl-RS" b="1" dirty="0" smtClean="0">
                <a:solidFill>
                  <a:srgbClr val="FF0000"/>
                </a:solidFill>
              </a:rPr>
              <a:t>знању</a:t>
            </a:r>
            <a:r>
              <a:rPr lang="sr-Cyrl-RS" b="1" dirty="0" smtClean="0">
                <a:solidFill>
                  <a:schemeClr val="bg1"/>
                </a:solidFill>
              </a:rPr>
              <a:t> и </a:t>
            </a:r>
            <a:r>
              <a:rPr lang="sr-Cyrl-RS" b="1" dirty="0" smtClean="0">
                <a:solidFill>
                  <a:srgbClr val="FF0000"/>
                </a:solidFill>
              </a:rPr>
              <a:t>истраживању</a:t>
            </a:r>
            <a:r>
              <a:rPr lang="sr-Cyrl-RS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Број </a:t>
            </a:r>
            <a:r>
              <a:rPr lang="sr-Cyrl-RS" b="1" dirty="0" smtClean="0">
                <a:solidFill>
                  <a:srgbClr val="FF0000"/>
                </a:solidFill>
              </a:rPr>
              <a:t>интелектуалних</a:t>
            </a:r>
            <a:r>
              <a:rPr lang="sr-Cyrl-RS" b="1" dirty="0" smtClean="0">
                <a:solidFill>
                  <a:schemeClr val="bg1"/>
                </a:solidFill>
              </a:rPr>
              <a:t> радника  је три пута већи него у осталим европским земљама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Проглашавана земљом </a:t>
            </a:r>
            <a:r>
              <a:rPr lang="sr-Cyrl-RS" b="1" dirty="0" smtClean="0">
                <a:solidFill>
                  <a:srgbClr val="FF0000"/>
                </a:solidFill>
              </a:rPr>
              <a:t>реда</a:t>
            </a:r>
            <a:r>
              <a:rPr lang="sr-Cyrl-RS" b="1" dirty="0" smtClean="0">
                <a:solidFill>
                  <a:schemeClr val="bg1"/>
                </a:solidFill>
              </a:rPr>
              <a:t> и закона, земљом највећег </a:t>
            </a:r>
            <a:r>
              <a:rPr lang="sr-Cyrl-RS" b="1" dirty="0" smtClean="0">
                <a:solidFill>
                  <a:srgbClr val="FF0000"/>
                </a:solidFill>
              </a:rPr>
              <a:t>благостања</a:t>
            </a:r>
            <a:r>
              <a:rPr lang="sr-Cyrl-RS" b="1" dirty="0" smtClean="0">
                <a:solidFill>
                  <a:schemeClr val="bg1"/>
                </a:solidFill>
              </a:rPr>
              <a:t> и најконкурентнијом државом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" y="0"/>
            <a:ext cx="910313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5* ФИНЦИ ПОШТУЈУ ТРАДИЦИЈУ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709160"/>
          </a:xfrm>
        </p:spPr>
        <p:txBody>
          <a:bodyPr>
            <a:normAutofit/>
          </a:bodyPr>
          <a:lstStyle/>
          <a:p>
            <a:pPr defTabSz="900000"/>
            <a:r>
              <a:rPr lang="sr-Cyrl-RS" b="1" dirty="0" smtClean="0">
                <a:solidFill>
                  <a:schemeClr val="bg1"/>
                </a:solidFill>
              </a:rPr>
              <a:t>Упркос индустријализацији, иновацијама, космополитизму, Финци поштују </a:t>
            </a:r>
            <a:r>
              <a:rPr lang="sr-Cyrl-RS" b="1" dirty="0" smtClean="0">
                <a:solidFill>
                  <a:srgbClr val="FF0000"/>
                </a:solidFill>
              </a:rPr>
              <a:t>традиционална</a:t>
            </a:r>
            <a:r>
              <a:rPr lang="sr-Cyrl-RS" b="1" dirty="0" smtClean="0">
                <a:solidFill>
                  <a:schemeClr val="bg1"/>
                </a:solidFill>
              </a:rPr>
              <a:t> обележја своје културе</a:t>
            </a:r>
          </a:p>
          <a:p>
            <a:pPr defTabSz="900000"/>
            <a:r>
              <a:rPr lang="sr-Cyrl-RS" b="1" dirty="0" smtClean="0">
                <a:solidFill>
                  <a:schemeClr val="bg1"/>
                </a:solidFill>
              </a:rPr>
              <a:t>У свакодневници негују </a:t>
            </a:r>
            <a:r>
              <a:rPr lang="sr-Cyrl-RS" b="1" dirty="0" smtClean="0">
                <a:solidFill>
                  <a:srgbClr val="FF0000"/>
                </a:solidFill>
              </a:rPr>
              <a:t>скромност</a:t>
            </a:r>
            <a:r>
              <a:rPr lang="sr-Cyrl-RS" b="1" dirty="0" smtClean="0">
                <a:solidFill>
                  <a:schemeClr val="bg1"/>
                </a:solidFill>
              </a:rPr>
              <a:t>, </a:t>
            </a:r>
            <a:r>
              <a:rPr lang="sr-Cyrl-RS" b="1" dirty="0" smtClean="0">
                <a:solidFill>
                  <a:srgbClr val="FF0000"/>
                </a:solidFill>
              </a:rPr>
              <a:t>дискретност, минимализам</a:t>
            </a:r>
          </a:p>
          <a:p>
            <a:pPr defTabSz="900000"/>
            <a:r>
              <a:rPr lang="sr-Cyrl-RS" b="1" dirty="0" smtClean="0">
                <a:solidFill>
                  <a:srgbClr val="FF0000"/>
                </a:solidFill>
              </a:rPr>
              <a:t>Вредности</a:t>
            </a:r>
            <a:r>
              <a:rPr lang="sr-Cyrl-RS" b="1" dirty="0" smtClean="0">
                <a:solidFill>
                  <a:schemeClr val="bg1"/>
                </a:solidFill>
              </a:rPr>
              <a:t> које негују су: грађанско поштовање закона, поверење у установе, посвећеност групи, свест о заједничком интересу</a:t>
            </a:r>
          </a:p>
          <a:p>
            <a:pPr defTabSz="900000"/>
            <a:r>
              <a:rPr lang="sr-Cyrl-RS" b="1" dirty="0" smtClean="0">
                <a:solidFill>
                  <a:schemeClr val="bg1"/>
                </a:solidFill>
              </a:rPr>
              <a:t>Цене </a:t>
            </a:r>
            <a:r>
              <a:rPr lang="sr-Cyrl-RS" b="1" dirty="0" smtClean="0">
                <a:solidFill>
                  <a:srgbClr val="FF0000"/>
                </a:solidFill>
              </a:rPr>
              <a:t>здрав</a:t>
            </a:r>
            <a:r>
              <a:rPr lang="sr-Cyrl-RS" b="1" dirty="0" smtClean="0">
                <a:solidFill>
                  <a:schemeClr val="bg1"/>
                </a:solidFill>
              </a:rPr>
              <a:t> живот у складу с окружењем и поштују </a:t>
            </a:r>
            <a:r>
              <a:rPr lang="sr-Cyrl-RS" b="1" dirty="0" smtClean="0">
                <a:solidFill>
                  <a:srgbClr val="FF0000"/>
                </a:solidFill>
              </a:rPr>
              <a:t>природу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18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4.Б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" y="0"/>
            <a:ext cx="910313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ФИНСКИ В.О.СИСТЕМ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Фински образовно-васпитни систем је систем који уопште нема много нових, типично финских иновација. Напротив, Финци су у свој систем ‘’</a:t>
            </a:r>
            <a:r>
              <a:rPr lang="sr-Cyrl-RS" b="1" dirty="0" smtClean="0">
                <a:solidFill>
                  <a:srgbClr val="FF0000"/>
                </a:solidFill>
              </a:rPr>
              <a:t>увезли</a:t>
            </a:r>
            <a:r>
              <a:rPr lang="sr-Cyrl-RS" b="1" dirty="0" smtClean="0">
                <a:solidFill>
                  <a:schemeClr val="bg1"/>
                </a:solidFill>
              </a:rPr>
              <a:t>’’ интегрисали елементе из других О.В. система. Показало се да је, за ове елементе -  Финска ‘’погодно тло’’.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Финци се, за разлику од других земаља </a:t>
            </a:r>
            <a:r>
              <a:rPr lang="sr-Cyrl-RS" b="1" dirty="0" smtClean="0">
                <a:solidFill>
                  <a:srgbClr val="FF0000"/>
                </a:solidFill>
              </a:rPr>
              <a:t>нису</a:t>
            </a:r>
            <a:r>
              <a:rPr lang="sr-Cyrl-RS" b="1" dirty="0" smtClean="0">
                <a:solidFill>
                  <a:schemeClr val="bg1"/>
                </a:solidFill>
              </a:rPr>
              <a:t> прикључили тзв. </a:t>
            </a:r>
            <a:r>
              <a:rPr lang="sr-Cyrl-RS" b="1" dirty="0" smtClean="0">
                <a:solidFill>
                  <a:srgbClr val="FF0000"/>
                </a:solidFill>
              </a:rPr>
              <a:t>ГЕРМ-у</a:t>
            </a:r>
            <a:r>
              <a:rPr lang="sr-Cyrl-RS" b="1" dirty="0" smtClean="0">
                <a:solidFill>
                  <a:schemeClr val="bg1"/>
                </a:solidFill>
              </a:rPr>
              <a:t> односно Глобалном покрету образовне реформе 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Финци су, напротив осмисли и остварили свој специфичан пут који се назива  </a:t>
            </a:r>
            <a:r>
              <a:rPr lang="sr-Cyrl-RS" b="1" dirty="0" smtClean="0">
                <a:solidFill>
                  <a:srgbClr val="FF0000"/>
                </a:solidFill>
              </a:rPr>
              <a:t>Четврти пут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944562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0000"/>
                </a:solidFill>
              </a:rPr>
              <a:t>ГЕРМ</a:t>
            </a:r>
            <a:r>
              <a:rPr lang="sr-Cyrl-RS" dirty="0" smtClean="0">
                <a:solidFill>
                  <a:srgbClr val="FFC000"/>
                </a:solidFill>
              </a:rPr>
              <a:t> – </a:t>
            </a:r>
            <a:r>
              <a:rPr lang="en-US" dirty="0" smtClean="0">
                <a:solidFill>
                  <a:srgbClr val="FFC000"/>
                </a:solidFill>
              </a:rPr>
              <a:t>GLOBAL EDUCATIONAL REFORM MOVEMENT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је неформални, </a:t>
            </a:r>
            <a:r>
              <a:rPr lang="sr-Cyrl-RS" b="1" dirty="0" smtClean="0">
                <a:solidFill>
                  <a:srgbClr val="FF0000"/>
                </a:solidFill>
              </a:rPr>
              <a:t>неслужбени програм </a:t>
            </a:r>
            <a:r>
              <a:rPr lang="sr-Cyrl-RS" b="1" dirty="0" smtClean="0">
                <a:solidFill>
                  <a:schemeClr val="bg1"/>
                </a:solidFill>
              </a:rPr>
              <a:t>рад</a:t>
            </a:r>
            <a:r>
              <a:rPr lang="en-US" b="1" dirty="0" smtClean="0">
                <a:solidFill>
                  <a:schemeClr val="bg1"/>
                </a:solidFill>
              </a:rPr>
              <a:t>a</a:t>
            </a:r>
            <a:r>
              <a:rPr lang="sr-Cyrl-RS" b="1" dirty="0" smtClean="0">
                <a:solidFill>
                  <a:schemeClr val="bg1"/>
                </a:solidFill>
              </a:rPr>
              <a:t> за образовање који се јавља 80.тих година </a:t>
            </a:r>
            <a:r>
              <a:rPr lang="en-US" b="1" dirty="0" smtClean="0">
                <a:solidFill>
                  <a:schemeClr val="bg1"/>
                </a:solidFill>
              </a:rPr>
              <a:t>XX</a:t>
            </a:r>
            <a:r>
              <a:rPr lang="sr-Cyrl-RS" b="1" dirty="0" smtClean="0">
                <a:solidFill>
                  <a:schemeClr val="bg1"/>
                </a:solidFill>
              </a:rPr>
              <a:t> века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базира се на скупу </a:t>
            </a:r>
            <a:r>
              <a:rPr lang="sr-Cyrl-RS" b="1" dirty="0" smtClean="0">
                <a:solidFill>
                  <a:srgbClr val="FF0000"/>
                </a:solidFill>
              </a:rPr>
              <a:t>претпоставки</a:t>
            </a:r>
            <a:r>
              <a:rPr lang="sr-Cyrl-RS" b="1" dirty="0" smtClean="0">
                <a:solidFill>
                  <a:schemeClr val="bg1"/>
                </a:solidFill>
              </a:rPr>
              <a:t> за унапређење о.в. система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реализује се посредством међународних </a:t>
            </a:r>
            <a:r>
              <a:rPr lang="sr-Cyrl-RS" b="1" dirty="0" smtClean="0">
                <a:solidFill>
                  <a:srgbClr val="FF0000"/>
                </a:solidFill>
              </a:rPr>
              <a:t>агенција</a:t>
            </a:r>
            <a:r>
              <a:rPr lang="sr-Cyrl-RS" b="1" dirty="0" smtClean="0">
                <a:solidFill>
                  <a:schemeClr val="bg1"/>
                </a:solidFill>
              </a:rPr>
              <a:t> за развој, предузетничких </a:t>
            </a:r>
            <a:r>
              <a:rPr lang="sr-Cyrl-RS" b="1" dirty="0" smtClean="0">
                <a:solidFill>
                  <a:srgbClr val="FF0000"/>
                </a:solidFill>
              </a:rPr>
              <a:t>донација</a:t>
            </a:r>
            <a:r>
              <a:rPr lang="sr-Cyrl-RS" b="1" dirty="0" smtClean="0">
                <a:solidFill>
                  <a:schemeClr val="bg1"/>
                </a:solidFill>
              </a:rPr>
              <a:t> , приватних </a:t>
            </a:r>
            <a:r>
              <a:rPr lang="sr-Cyrl-RS" b="1" dirty="0" smtClean="0">
                <a:solidFill>
                  <a:srgbClr val="FF0000"/>
                </a:solidFill>
              </a:rPr>
              <a:t>саветника</a:t>
            </a:r>
            <a:r>
              <a:rPr lang="sr-Cyrl-RS" b="1" dirty="0" smtClean="0">
                <a:solidFill>
                  <a:schemeClr val="bg1"/>
                </a:solidFill>
              </a:rPr>
              <a:t> који се ангажују пословно у раду националних образовних тела и органа и сл. Надзор образовних и осталих власти на ове агенсе је минималан а њихов уплив у образовну политику максималан.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" y="0"/>
            <a:ext cx="91337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752600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У НЕКИМ ЗЕМЉАМА ЈЕ ПОКРЕНУТА КАМПАЊА ПРОТИВ  ГЕРМ -а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Content Placeholder 3" descr="germ-avatar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52601" y="1905000"/>
            <a:ext cx="5181600" cy="4572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2438400"/>
            <a:ext cx="838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 smtClean="0">
                <a:solidFill>
                  <a:schemeClr val="bg1"/>
                </a:solidFill>
              </a:rPr>
              <a:t>К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Л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Ц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А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8600" y="2057400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 smtClean="0">
                <a:solidFill>
                  <a:schemeClr val="bg1"/>
                </a:solidFill>
              </a:rPr>
              <a:t>М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И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К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Р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О</a:t>
            </a:r>
          </a:p>
          <a:p>
            <a:r>
              <a:rPr lang="sr-Cyrl-RS" sz="4400" b="1" dirty="0" smtClean="0">
                <a:solidFill>
                  <a:schemeClr val="bg1"/>
                </a:solidFill>
              </a:rPr>
              <a:t>Б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The Home of Dark Butterflies (Music by Panu Aaltio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44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ОБЕЛЕЖЈА ГЕРМ РЕФОРМЕ: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09160"/>
          </a:xfrm>
        </p:spPr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СТАНДАРДИЗАЦИЈА У ОБРАЗОВАЊУ  </a:t>
            </a:r>
            <a:r>
              <a:rPr lang="sr-Cyrl-RS" b="1" dirty="0" smtClean="0">
                <a:solidFill>
                  <a:schemeClr val="bg1"/>
                </a:solidFill>
              </a:rPr>
              <a:t>која се базира на </a:t>
            </a:r>
            <a:r>
              <a:rPr lang="sr-Cyrl-RS" b="1" dirty="0" smtClean="0">
                <a:solidFill>
                  <a:srgbClr val="FF0000"/>
                </a:solidFill>
              </a:rPr>
              <a:t>исходу</a:t>
            </a:r>
            <a:r>
              <a:rPr lang="sr-Cyrl-RS" b="1" dirty="0" smtClean="0">
                <a:solidFill>
                  <a:schemeClr val="bg1"/>
                </a:solidFill>
              </a:rPr>
              <a:t> а на основу идеје да се ће се постављањем јасних и довољно високих </a:t>
            </a:r>
            <a:r>
              <a:rPr lang="sr-Cyrl-RS" b="1" dirty="0" smtClean="0">
                <a:solidFill>
                  <a:srgbClr val="FF0000"/>
                </a:solidFill>
              </a:rPr>
              <a:t>стандарда успеха </a:t>
            </a:r>
            <a:r>
              <a:rPr lang="sr-Cyrl-RS" b="1" dirty="0" smtClean="0">
                <a:solidFill>
                  <a:schemeClr val="bg1"/>
                </a:solidFill>
              </a:rPr>
              <a:t>за школе, наставнике и ученике, нужно побољшати квалитет жељених исхода. На ово се надовезују ‘’</a:t>
            </a:r>
            <a:r>
              <a:rPr lang="sr-Cyrl-RS" b="1" dirty="0" smtClean="0">
                <a:solidFill>
                  <a:srgbClr val="FF0000"/>
                </a:solidFill>
              </a:rPr>
              <a:t>Курикулуми</a:t>
            </a:r>
            <a:r>
              <a:rPr lang="sr-Cyrl-RS" b="1" dirty="0" smtClean="0">
                <a:solidFill>
                  <a:schemeClr val="bg1"/>
                </a:solidFill>
              </a:rPr>
              <a:t>’’ прописани од стране централне власти с подробним и веома амбициозним циљевима, </a:t>
            </a:r>
            <a:r>
              <a:rPr lang="sr-Cyrl-RS" b="1" dirty="0" smtClean="0">
                <a:solidFill>
                  <a:srgbClr val="FF0000"/>
                </a:solidFill>
              </a:rPr>
              <a:t>честа тестирања </a:t>
            </a:r>
            <a:r>
              <a:rPr lang="sr-Cyrl-RS" b="1" dirty="0" smtClean="0">
                <a:solidFill>
                  <a:schemeClr val="bg1"/>
                </a:solidFill>
              </a:rPr>
              <a:t>ученика и наставника, </a:t>
            </a:r>
            <a:r>
              <a:rPr lang="sr-Cyrl-RS" b="1" dirty="0" smtClean="0">
                <a:solidFill>
                  <a:srgbClr val="FF0000"/>
                </a:solidFill>
              </a:rPr>
              <a:t>одговорност за </a:t>
            </a:r>
            <a:r>
              <a:rPr lang="sr-Cyrl-RS" b="1" dirty="0" smtClean="0">
                <a:solidFill>
                  <a:schemeClr val="bg1"/>
                </a:solidFill>
              </a:rPr>
              <a:t>ученички </a:t>
            </a:r>
            <a:r>
              <a:rPr lang="sr-Cyrl-RS" b="1" dirty="0" smtClean="0">
                <a:solidFill>
                  <a:srgbClr val="FF0000"/>
                </a:solidFill>
              </a:rPr>
              <a:t>успех</a:t>
            </a:r>
            <a:r>
              <a:rPr lang="sr-Cyrl-RS" b="1" dirty="0" smtClean="0">
                <a:solidFill>
                  <a:schemeClr val="bg1"/>
                </a:solidFill>
              </a:rPr>
              <a:t> и </a:t>
            </a:r>
            <a:r>
              <a:rPr lang="sr-Cyrl-RS" b="1" dirty="0" smtClean="0">
                <a:solidFill>
                  <a:srgbClr val="FF0000"/>
                </a:solidFill>
              </a:rPr>
              <a:t>плаћање</a:t>
            </a:r>
            <a:r>
              <a:rPr lang="sr-Cyrl-RS" b="1" dirty="0" smtClean="0">
                <a:solidFill>
                  <a:schemeClr val="bg1"/>
                </a:solidFill>
              </a:rPr>
              <a:t> наставника према том учинку.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ОБЕЛЕЖЈА ГЕРМ РЕФОРМЕ: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УСМЕРЕНОСТ НА ГЛАВНЕ ПРЕДМЕТЕ</a:t>
            </a:r>
            <a:r>
              <a:rPr lang="sr-Cyrl-RS" b="1" dirty="0" smtClean="0">
                <a:solidFill>
                  <a:schemeClr val="bg1"/>
                </a:solidFill>
              </a:rPr>
              <a:t>  а то су </a:t>
            </a:r>
            <a:r>
              <a:rPr lang="sr-Cyrl-RS" b="1" dirty="0" smtClean="0">
                <a:solidFill>
                  <a:srgbClr val="FF0000"/>
                </a:solidFill>
              </a:rPr>
              <a:t>језичка и математичка </a:t>
            </a:r>
            <a:r>
              <a:rPr lang="sr-Cyrl-RS" b="1" dirty="0" smtClean="0">
                <a:solidFill>
                  <a:schemeClr val="bg1"/>
                </a:solidFill>
              </a:rPr>
              <a:t>писменост који су издвојени као примарни циљеви у односу на друштвене предмете, уметности, филскултуру...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ПОДУЧАВАЊЕ ПРЕМА ПРОПИСАНОМ КУРИКУЛУМУ  </a:t>
            </a:r>
            <a:r>
              <a:rPr lang="sr-Cyrl-RS" b="1" dirty="0" smtClean="0">
                <a:solidFill>
                  <a:schemeClr val="bg1"/>
                </a:solidFill>
              </a:rPr>
              <a:t>што смањује експериментисање, алтернативне методе, креативност, истраживачки дух. Циљ је </a:t>
            </a:r>
            <a:r>
              <a:rPr lang="sr-Cyrl-RS" b="1" dirty="0" smtClean="0">
                <a:solidFill>
                  <a:srgbClr val="FF0000"/>
                </a:solidFill>
              </a:rPr>
              <a:t>спремити се за тест</a:t>
            </a:r>
            <a:r>
              <a:rPr lang="sr-Cyrl-RS" b="1" dirty="0" smtClean="0">
                <a:solidFill>
                  <a:schemeClr val="bg1"/>
                </a:solidFill>
              </a:rPr>
              <a:t>. Што више бодова тест носи – то је мања слобода подучавања.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ОБЕЛЕЖЈА ГЕРМ РЕФОРМЕ: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/>
          <a:lstStyle/>
          <a:p>
            <a:r>
              <a:rPr lang="sr-Cyrl-RS" b="1" dirty="0" smtClean="0">
                <a:solidFill>
                  <a:srgbClr val="FF0000"/>
                </a:solidFill>
              </a:rPr>
              <a:t>ПРИМЕНА МОДЕЛА ПОСЛОВНОГ СВЕТА </a:t>
            </a:r>
            <a:r>
              <a:rPr lang="sr-Cyrl-RS" b="1" dirty="0" smtClean="0">
                <a:solidFill>
                  <a:schemeClr val="bg1"/>
                </a:solidFill>
              </a:rPr>
              <a:t>– образовна политика и њено спровођење је дело приватних корпорација, саветодавних фирми и филантропа. Морални циљ се везује за добит. В.О. Систем се може променити иновацијама које су изван тог система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ПОЛИТИКА ОДГОВОРНОСТИ ЗА УСПЕХ </a:t>
            </a:r>
            <a:r>
              <a:rPr lang="sr-Cyrl-RS" b="1" dirty="0" smtClean="0">
                <a:solidFill>
                  <a:schemeClr val="bg1"/>
                </a:solidFill>
              </a:rPr>
              <a:t>– уз процесе акредитације, унапређивања, иснпекције, награђивања, кажњавања, плаћања по учинку, такмичења</a:t>
            </a:r>
            <a:r>
              <a:rPr lang="sr-Cyrl-R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26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лајд 7.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" y="0"/>
            <a:ext cx="91337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лајд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96774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ПОГРЕШНИ ПОКРЕТАЧИ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5715000"/>
          </a:xfrm>
        </p:spPr>
        <p:txBody>
          <a:bodyPr/>
          <a:lstStyle/>
          <a:p>
            <a:r>
              <a:rPr lang="sr-Cyrl-RS" b="1" dirty="0" smtClean="0">
                <a:solidFill>
                  <a:schemeClr val="bg1"/>
                </a:solidFill>
              </a:rPr>
              <a:t>Канадски научник, Мајкл Фулан тврди да ГЕРМ заснива образовну реформу на ‘’погрешним покретачима’’:</a:t>
            </a:r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0" y="2362200"/>
          <a:ext cx="9144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763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400" b="1" dirty="0" smtClean="0">
                <a:solidFill>
                  <a:schemeClr val="bg1"/>
                </a:solidFill>
              </a:rPr>
              <a:t>Ниједан успешан систем нису  предводили такви покретачи.. Они немају способност </a:t>
            </a:r>
            <a:r>
              <a:rPr lang="sr-Cyrl-RS" sz="2400" b="1" dirty="0" smtClean="0">
                <a:solidFill>
                  <a:srgbClr val="FF0000"/>
                </a:solidFill>
              </a:rPr>
              <a:t>да створе истинску мотивациону енергију</a:t>
            </a:r>
            <a:r>
              <a:rPr lang="sr-Cyrl-RS" sz="24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sr-Cyrl-RS" sz="2400" b="1" dirty="0" smtClean="0">
              <a:solidFill>
                <a:schemeClr val="bg1"/>
              </a:solidFill>
            </a:endParaRPr>
          </a:p>
          <a:p>
            <a:pPr algn="just"/>
            <a:endParaRPr lang="sr-Cyrl-RS" sz="2400" b="1" dirty="0" smtClean="0">
              <a:solidFill>
                <a:schemeClr val="bg1"/>
              </a:solidFill>
            </a:endParaRPr>
          </a:p>
          <a:p>
            <a:pPr algn="just"/>
            <a:r>
              <a:rPr lang="sr-Cyrl-RS" sz="2400" b="1" dirty="0" smtClean="0">
                <a:solidFill>
                  <a:schemeClr val="bg1"/>
                </a:solidFill>
              </a:rPr>
              <a:t>‘</a:t>
            </a:r>
            <a:r>
              <a:rPr lang="sr-Cyrl-RS" sz="2400" b="1" dirty="0" smtClean="0">
                <a:solidFill>
                  <a:srgbClr val="FF0000"/>
                </a:solidFill>
              </a:rPr>
              <a:t>’ФИНСКИ ПУТ </a:t>
            </a:r>
            <a:r>
              <a:rPr lang="sr-Cyrl-RS" sz="2400" b="1" dirty="0" smtClean="0">
                <a:solidFill>
                  <a:schemeClr val="bg1"/>
                </a:solidFill>
              </a:rPr>
              <a:t>тј.’’Четврти пут ‘’  је пут надахнућа и иновација, одговорности и одрживости. </a:t>
            </a:r>
          </a:p>
          <a:p>
            <a:pPr algn="just"/>
            <a:r>
              <a:rPr lang="sr-Cyrl-RS" sz="2400" b="1" dirty="0" smtClean="0">
                <a:solidFill>
                  <a:schemeClr val="bg1"/>
                </a:solidFill>
              </a:rPr>
              <a:t>Четврти пут не спроводи реформе  </a:t>
            </a:r>
            <a:r>
              <a:rPr lang="sr-Cyrl-RS" sz="2400" b="1" dirty="0" smtClean="0">
                <a:solidFill>
                  <a:srgbClr val="FF0000"/>
                </a:solidFill>
              </a:rPr>
              <a:t>немилосрдно користећи </a:t>
            </a:r>
            <a:r>
              <a:rPr lang="sr-Cyrl-RS" sz="2400" b="1" dirty="0" smtClean="0">
                <a:solidFill>
                  <a:schemeClr val="bg1"/>
                </a:solidFill>
              </a:rPr>
              <a:t>наставнике, </a:t>
            </a:r>
            <a:r>
              <a:rPr lang="sr-Cyrl-RS" sz="2400" b="1" dirty="0" smtClean="0">
                <a:solidFill>
                  <a:srgbClr val="FF0000"/>
                </a:solidFill>
              </a:rPr>
              <a:t>не искориштава </a:t>
            </a:r>
            <a:r>
              <a:rPr lang="sr-Cyrl-RS" sz="2400" b="1" dirty="0" smtClean="0">
                <a:solidFill>
                  <a:schemeClr val="bg1"/>
                </a:solidFill>
              </a:rPr>
              <a:t>их као место испоруке владине политике и </a:t>
            </a:r>
            <a:r>
              <a:rPr lang="sr-Cyrl-RS" sz="2400" b="1" dirty="0" smtClean="0">
                <a:solidFill>
                  <a:srgbClr val="FF0000"/>
                </a:solidFill>
              </a:rPr>
              <a:t>не уништава </a:t>
            </a:r>
            <a:r>
              <a:rPr lang="sr-Cyrl-RS" sz="2400" b="1" dirty="0" smtClean="0">
                <a:solidFill>
                  <a:schemeClr val="bg1"/>
                </a:solidFill>
              </a:rPr>
              <a:t>њихову мотивацију вртлогом  промена који је дефинисан краткорочним  политичким програмима и интересима. Напротив, он </a:t>
            </a:r>
            <a:r>
              <a:rPr lang="sr-Cyrl-RS" sz="2400" b="1" dirty="0" smtClean="0">
                <a:solidFill>
                  <a:srgbClr val="FF0000"/>
                </a:solidFill>
              </a:rPr>
              <a:t>окупља владу</a:t>
            </a:r>
            <a:r>
              <a:rPr lang="sr-Cyrl-RS" sz="2400" b="1" dirty="0" smtClean="0">
                <a:solidFill>
                  <a:schemeClr val="bg1"/>
                </a:solidFill>
              </a:rPr>
              <a:t>, </a:t>
            </a:r>
            <a:r>
              <a:rPr lang="sr-Cyrl-RS" sz="2400" b="1" dirty="0" smtClean="0">
                <a:solidFill>
                  <a:srgbClr val="FF0000"/>
                </a:solidFill>
              </a:rPr>
              <a:t>стручњаке и јавност </a:t>
            </a:r>
            <a:r>
              <a:rPr lang="sr-Cyrl-RS" sz="2400" b="1" dirty="0" smtClean="0">
                <a:solidFill>
                  <a:schemeClr val="bg1"/>
                </a:solidFill>
              </a:rPr>
              <a:t>око надахњујуће друштвене и образовне визије </a:t>
            </a:r>
            <a:r>
              <a:rPr lang="sr-Cyrl-RS" sz="2400" b="1" dirty="0" smtClean="0">
                <a:solidFill>
                  <a:srgbClr val="FF0000"/>
                </a:solidFill>
              </a:rPr>
              <a:t>праведности, благостања, сигурности и човечности</a:t>
            </a:r>
            <a:r>
              <a:rPr lang="sr-Cyrl-RS" sz="2400" b="1" dirty="0" smtClean="0">
                <a:solidFill>
                  <a:schemeClr val="bg1"/>
                </a:solidFill>
              </a:rPr>
              <a:t>’’</a:t>
            </a:r>
          </a:p>
          <a:p>
            <a:pPr algn="just"/>
            <a:endParaRPr lang="sr-Cyrl-RS" sz="2400" b="1" dirty="0" smtClean="0">
              <a:solidFill>
                <a:schemeClr val="bg1"/>
              </a:solidFill>
            </a:endParaRPr>
          </a:p>
          <a:p>
            <a:pPr algn="just"/>
            <a:r>
              <a:rPr lang="sr-Cyrl-RS" sz="2400" b="1" dirty="0" smtClean="0">
                <a:solidFill>
                  <a:schemeClr val="bg1"/>
                </a:solidFill>
              </a:rPr>
              <a:t>                 (Енди Харгривс и Дениз Ширли, Четврти пут, 2009.)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Слајд 8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CD Audio 4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КЉУЧНИ ПРИНЦИПИ 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sr-Cyrl-RS" sz="4000" b="1" dirty="0" smtClean="0">
                <a:solidFill>
                  <a:schemeClr val="bg1"/>
                </a:solidFill>
              </a:rPr>
              <a:t>ЈЕДНАКОСТ</a:t>
            </a:r>
          </a:p>
          <a:p>
            <a:pPr marL="651510" indent="-514350">
              <a:buFont typeface="+mj-lt"/>
              <a:buAutoNum type="arabicPeriod"/>
            </a:pPr>
            <a:r>
              <a:rPr lang="sr-Cyrl-RS" sz="4000" b="1" dirty="0" smtClean="0">
                <a:solidFill>
                  <a:schemeClr val="bg1"/>
                </a:solidFill>
              </a:rPr>
              <a:t>МАЊЕ ЈЕ ВИШЕ</a:t>
            </a:r>
          </a:p>
          <a:p>
            <a:pPr marL="651510" indent="-514350">
              <a:buFont typeface="+mj-lt"/>
              <a:buAutoNum type="arabicPeriod"/>
            </a:pPr>
            <a:r>
              <a:rPr lang="sr-Cyrl-RS" sz="4000" b="1" dirty="0" smtClean="0">
                <a:solidFill>
                  <a:schemeClr val="bg1"/>
                </a:solidFill>
              </a:rPr>
              <a:t>СТРУЧНИ НАСТАВНИЦИ</a:t>
            </a:r>
          </a:p>
          <a:p>
            <a:pPr marL="651510" indent="-514350">
              <a:buFont typeface="+mj-lt"/>
              <a:buAutoNum type="arabicPeriod"/>
            </a:pPr>
            <a:r>
              <a:rPr lang="sr-Cyrl-RS" sz="4000" b="1" dirty="0" smtClean="0">
                <a:solidFill>
                  <a:schemeClr val="bg1"/>
                </a:solidFill>
              </a:rPr>
              <a:t>БЛАГОВРЕМЕНО, РАНО УЛАГАЊЕ</a:t>
            </a:r>
          </a:p>
          <a:p>
            <a:pPr marL="651510" indent="-514350">
              <a:buFont typeface="+mj-lt"/>
              <a:buAutoNum type="arabicPeriod"/>
            </a:pPr>
            <a:r>
              <a:rPr lang="sr-Cyrl-RS" sz="4000" b="1" dirty="0" smtClean="0">
                <a:solidFill>
                  <a:schemeClr val="bg1"/>
                </a:solidFill>
              </a:rPr>
              <a:t>САРАДЊА,ПОВЕРЕЊЕ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33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60"/>
                            </p:stCondLst>
                            <p:childTnLst>
                              <p:par>
                                <p:cTn id="1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40"/>
                            </p:stCondLst>
                            <p:childTnLst>
                              <p:par>
                                <p:cTn id="17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60"/>
                            </p:stCondLst>
                            <p:childTnLst>
                              <p:par>
                                <p:cTn id="20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20"/>
                            </p:stCondLst>
                            <p:childTnLst>
                              <p:par>
                                <p:cTn id="23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1.ЈЕДНАКОСТ: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Свима мора бити </a:t>
            </a:r>
            <a:r>
              <a:rPr lang="sr-Cyrl-RS" b="1" dirty="0" smtClean="0">
                <a:solidFill>
                  <a:srgbClr val="FF0000"/>
                </a:solidFill>
              </a:rPr>
              <a:t>доступно</a:t>
            </a:r>
            <a:r>
              <a:rPr lang="sr-Cyrl-RS" b="1" dirty="0" smtClean="0">
                <a:solidFill>
                  <a:schemeClr val="bg1"/>
                </a:solidFill>
              </a:rPr>
              <a:t> школовање једнаког квалитета. </a:t>
            </a:r>
            <a:r>
              <a:rPr lang="sr-Cyrl-RS" b="1" dirty="0" smtClean="0">
                <a:solidFill>
                  <a:srgbClr val="FF0000"/>
                </a:solidFill>
              </a:rPr>
              <a:t>Квалитетно</a:t>
            </a:r>
            <a:r>
              <a:rPr lang="sr-Cyrl-RS" b="1" dirty="0" smtClean="0">
                <a:solidFill>
                  <a:schemeClr val="bg1"/>
                </a:solidFill>
              </a:rPr>
              <a:t> школовање није питање д избора ‘’добре’’ школе. Свима усадити </a:t>
            </a:r>
            <a:r>
              <a:rPr lang="sr-Cyrl-RS" b="1" dirty="0" smtClean="0">
                <a:solidFill>
                  <a:srgbClr val="FF0000"/>
                </a:solidFill>
              </a:rPr>
              <a:t>љубав</a:t>
            </a:r>
            <a:r>
              <a:rPr lang="sr-Cyrl-RS" b="1" dirty="0" smtClean="0">
                <a:solidFill>
                  <a:schemeClr val="bg1"/>
                </a:solidFill>
              </a:rPr>
              <a:t> према знању и научити </a:t>
            </a:r>
            <a:r>
              <a:rPr lang="sr-Cyrl-RS" b="1" dirty="0" smtClean="0">
                <a:solidFill>
                  <a:srgbClr val="FF0000"/>
                </a:solidFill>
              </a:rPr>
              <a:t>вештинама</a:t>
            </a:r>
            <a:r>
              <a:rPr lang="sr-Cyrl-RS" b="1" dirty="0" smtClean="0">
                <a:solidFill>
                  <a:schemeClr val="bg1"/>
                </a:solidFill>
              </a:rPr>
              <a:t> </a:t>
            </a:r>
            <a:r>
              <a:rPr lang="sr-Cyrl-RS" b="1" dirty="0" smtClean="0">
                <a:solidFill>
                  <a:srgbClr val="FF0000"/>
                </a:solidFill>
              </a:rPr>
              <a:t>трагањ</a:t>
            </a:r>
            <a:r>
              <a:rPr lang="sr-Cyrl-RS" b="1" dirty="0" smtClean="0">
                <a:solidFill>
                  <a:schemeClr val="bg1"/>
                </a:solidFill>
              </a:rPr>
              <a:t>а за знањем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Једнак третман тј. </a:t>
            </a:r>
            <a:r>
              <a:rPr lang="sr-Cyrl-RS" b="1" dirty="0" smtClean="0">
                <a:solidFill>
                  <a:srgbClr val="FF0000"/>
                </a:solidFill>
              </a:rPr>
              <a:t>равнотежа</a:t>
            </a:r>
            <a:r>
              <a:rPr lang="sr-Cyrl-RS" b="1" dirty="0" smtClean="0">
                <a:solidFill>
                  <a:schemeClr val="bg1"/>
                </a:solidFill>
              </a:rPr>
              <a:t> између </a:t>
            </a:r>
            <a:r>
              <a:rPr lang="sr-Cyrl-RS" b="1" dirty="0" smtClean="0">
                <a:solidFill>
                  <a:srgbClr val="FF0000"/>
                </a:solidFill>
              </a:rPr>
              <a:t>стручно</a:t>
            </a:r>
            <a:r>
              <a:rPr lang="sr-Cyrl-RS" b="1" dirty="0" smtClean="0">
                <a:solidFill>
                  <a:schemeClr val="bg1"/>
                </a:solidFill>
              </a:rPr>
              <a:t>г и </a:t>
            </a:r>
            <a:r>
              <a:rPr lang="sr-Cyrl-RS" b="1" dirty="0" smtClean="0">
                <a:solidFill>
                  <a:srgbClr val="FF0000"/>
                </a:solidFill>
              </a:rPr>
              <a:t>академског</a:t>
            </a:r>
            <a:r>
              <a:rPr lang="sr-Cyrl-RS" b="1" dirty="0" smtClean="0">
                <a:solidFill>
                  <a:schemeClr val="bg1"/>
                </a:solidFill>
              </a:rPr>
              <a:t> образовања а на основу равнотеже достојанства свих професија ( </a:t>
            </a:r>
            <a:r>
              <a:rPr lang="sr-Cyrl-RS" b="1" dirty="0" smtClean="0">
                <a:solidFill>
                  <a:srgbClr val="FF0000"/>
                </a:solidFill>
              </a:rPr>
              <a:t>45%</a:t>
            </a:r>
            <a:r>
              <a:rPr lang="sr-Cyrl-RS" b="1" dirty="0" smtClean="0">
                <a:solidFill>
                  <a:schemeClr val="bg1"/>
                </a:solidFill>
              </a:rPr>
              <a:t> иде у стручне школе)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Проходност</a:t>
            </a:r>
            <a:r>
              <a:rPr lang="sr-Cyrl-RS" b="1" dirty="0" smtClean="0">
                <a:solidFill>
                  <a:schemeClr val="bg1"/>
                </a:solidFill>
              </a:rPr>
              <a:t> кроз јединствен школски систем. Не подцењивати ученике и њихове могућности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696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3200" b="1" dirty="0" smtClean="0">
                <a:solidFill>
                  <a:schemeClr val="bg1"/>
                </a:solidFill>
              </a:rPr>
              <a:t>Подстицати их да сами открију сопствене </a:t>
            </a:r>
            <a:r>
              <a:rPr lang="sr-Cyrl-RS" sz="3200" b="1" dirty="0" smtClean="0">
                <a:solidFill>
                  <a:srgbClr val="FF0000"/>
                </a:solidFill>
              </a:rPr>
              <a:t>домете</a:t>
            </a:r>
            <a:r>
              <a:rPr lang="sr-Cyrl-RS" sz="3200" b="1" dirty="0" smtClean="0">
                <a:solidFill>
                  <a:schemeClr val="bg1"/>
                </a:solidFill>
              </a:rPr>
              <a:t> и да их непрестано померају</a:t>
            </a:r>
          </a:p>
          <a:p>
            <a:pPr>
              <a:buFont typeface="Arial" pitchFamily="34" charset="0"/>
              <a:buChar char="•"/>
            </a:pPr>
            <a:r>
              <a:rPr lang="sr-Cyrl-RS" sz="3200" b="1" dirty="0" smtClean="0">
                <a:solidFill>
                  <a:schemeClr val="bg1"/>
                </a:solidFill>
              </a:rPr>
              <a:t>Једнакост у образовању  не зависи од </a:t>
            </a:r>
            <a:r>
              <a:rPr lang="sr-Cyrl-RS" sz="3200" b="1" dirty="0" smtClean="0">
                <a:solidFill>
                  <a:srgbClr val="FF0000"/>
                </a:solidFill>
              </a:rPr>
              <a:t>социјалног порекла</a:t>
            </a:r>
          </a:p>
          <a:p>
            <a:pPr>
              <a:buFont typeface="Arial" pitchFamily="34" charset="0"/>
              <a:buChar char="•"/>
            </a:pPr>
            <a:r>
              <a:rPr lang="sr-Cyrl-RS" sz="3200" b="1" dirty="0" smtClean="0">
                <a:solidFill>
                  <a:schemeClr val="bg1"/>
                </a:solidFill>
              </a:rPr>
              <a:t>Ученици уживају једнаку социјалну и здравствену </a:t>
            </a:r>
            <a:r>
              <a:rPr lang="sr-Cyrl-RS" sz="3200" b="1" dirty="0" smtClean="0">
                <a:solidFill>
                  <a:srgbClr val="FF0000"/>
                </a:solidFill>
              </a:rPr>
              <a:t>заштиту</a:t>
            </a:r>
          </a:p>
          <a:p>
            <a:pPr>
              <a:buFont typeface="Arial" pitchFamily="34" charset="0"/>
              <a:buChar char="•"/>
            </a:pPr>
            <a:r>
              <a:rPr lang="sr-Cyrl-RS" sz="3200" b="1" dirty="0" smtClean="0">
                <a:solidFill>
                  <a:schemeClr val="bg1"/>
                </a:solidFill>
              </a:rPr>
              <a:t>Имају бесплатан школски </a:t>
            </a:r>
            <a:r>
              <a:rPr lang="sr-Cyrl-RS" sz="3200" b="1" dirty="0" smtClean="0">
                <a:solidFill>
                  <a:srgbClr val="FF0000"/>
                </a:solidFill>
              </a:rPr>
              <a:t>оброк</a:t>
            </a:r>
          </a:p>
          <a:p>
            <a:pPr>
              <a:buFont typeface="Arial" pitchFamily="34" charset="0"/>
              <a:buChar char="•"/>
            </a:pPr>
            <a:r>
              <a:rPr lang="sr-Cyrl-RS" sz="3200" b="1" dirty="0" smtClean="0">
                <a:solidFill>
                  <a:schemeClr val="bg1"/>
                </a:solidFill>
              </a:rPr>
              <a:t>Обезбеђен је и </a:t>
            </a:r>
            <a:r>
              <a:rPr lang="sr-Cyrl-RS" sz="2800" b="1" dirty="0" smtClean="0">
                <a:solidFill>
                  <a:srgbClr val="FF0000"/>
                </a:solidFill>
              </a:rPr>
              <a:t>инклузиј</a:t>
            </a:r>
            <a:r>
              <a:rPr lang="sr-Cyrl-RS" sz="3200" b="1" dirty="0" smtClean="0">
                <a:solidFill>
                  <a:srgbClr val="FF0000"/>
                </a:solidFill>
              </a:rPr>
              <a:t>а</a:t>
            </a:r>
            <a:r>
              <a:rPr lang="sr-Cyrl-RS" sz="3200" b="1" dirty="0" smtClean="0">
                <a:solidFill>
                  <a:schemeClr val="bg1"/>
                </a:solidFill>
              </a:rPr>
              <a:t> за ученике с посебним потребама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" y="0"/>
            <a:ext cx="9336756" cy="701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9.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3" y="0"/>
            <a:ext cx="9103133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2.МАЊЕ ЈЕ ВИШЕ</a:t>
            </a:r>
            <a:r>
              <a:rPr lang="sr-Cyrl-R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13960"/>
          </a:xfrm>
        </p:spPr>
        <p:txBody>
          <a:bodyPr>
            <a:normAutofit fontScale="92500" lnSpcReduction="200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гомилања</a:t>
            </a:r>
            <a:r>
              <a:rPr lang="sr-Cyrl-RS" b="1" dirty="0" smtClean="0">
                <a:solidFill>
                  <a:schemeClr val="bg1"/>
                </a:solidFill>
              </a:rPr>
              <a:t> знања и података а више </a:t>
            </a:r>
            <a:r>
              <a:rPr lang="sr-Cyrl-RS" b="1" dirty="0" smtClean="0">
                <a:solidFill>
                  <a:srgbClr val="FF0000"/>
                </a:solidFill>
              </a:rPr>
              <a:t>љубави</a:t>
            </a:r>
            <a:r>
              <a:rPr lang="sr-Cyrl-RS" b="1" dirty="0" smtClean="0">
                <a:solidFill>
                  <a:schemeClr val="bg1"/>
                </a:solidFill>
              </a:rPr>
              <a:t> према знању и вештина стицања знања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ученика</a:t>
            </a:r>
            <a:r>
              <a:rPr lang="sr-Cyrl-RS" b="1" dirty="0" smtClean="0">
                <a:solidFill>
                  <a:schemeClr val="bg1"/>
                </a:solidFill>
              </a:rPr>
              <a:t> у одељењима, око 20 а у академским око 15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школе</a:t>
            </a:r>
            <a:r>
              <a:rPr lang="sr-Cyrl-RS" b="1" dirty="0" smtClean="0">
                <a:solidFill>
                  <a:schemeClr val="bg1"/>
                </a:solidFill>
              </a:rPr>
              <a:t>, више присности ( 300-500 ђака)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часова</a:t>
            </a:r>
            <a:r>
              <a:rPr lang="sr-Cyrl-RS" b="1" dirty="0" smtClean="0">
                <a:solidFill>
                  <a:schemeClr val="bg1"/>
                </a:solidFill>
              </a:rPr>
              <a:t> у току дана, мање стреса а више </a:t>
            </a:r>
            <a:r>
              <a:rPr lang="sr-Cyrl-RS" b="1" dirty="0" smtClean="0">
                <a:solidFill>
                  <a:srgbClr val="FF0000"/>
                </a:solidFill>
              </a:rPr>
              <a:t>игре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домаћих</a:t>
            </a:r>
            <a:r>
              <a:rPr lang="sr-Cyrl-RS" b="1" dirty="0" smtClean="0">
                <a:solidFill>
                  <a:schemeClr val="bg1"/>
                </a:solidFill>
              </a:rPr>
              <a:t>, </a:t>
            </a:r>
            <a:r>
              <a:rPr lang="sr-Cyrl-RS" b="1" dirty="0" smtClean="0">
                <a:solidFill>
                  <a:srgbClr val="FF0000"/>
                </a:solidFill>
              </a:rPr>
              <a:t>оцена</a:t>
            </a:r>
            <a:r>
              <a:rPr lang="sr-Cyrl-RS" b="1" dirty="0" smtClean="0">
                <a:solidFill>
                  <a:schemeClr val="bg1"/>
                </a:solidFill>
              </a:rPr>
              <a:t>, </a:t>
            </a:r>
            <a:r>
              <a:rPr lang="sr-Cyrl-RS" b="1" dirty="0" smtClean="0">
                <a:solidFill>
                  <a:srgbClr val="FF0000"/>
                </a:solidFill>
              </a:rPr>
              <a:t>допунске</a:t>
            </a:r>
            <a:r>
              <a:rPr lang="sr-Cyrl-RS" b="1" dirty="0" smtClean="0">
                <a:solidFill>
                  <a:schemeClr val="bg1"/>
                </a:solidFill>
              </a:rPr>
              <a:t>, понављача. Оцена до петог разреда нема.Оцене су индивидуалне и не могу се поредити оцене различитих ученика.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</a:t>
            </a:r>
            <a:r>
              <a:rPr lang="sr-Cyrl-RS" b="1" dirty="0" smtClean="0">
                <a:solidFill>
                  <a:srgbClr val="FF0000"/>
                </a:solidFill>
              </a:rPr>
              <a:t>проверавања</a:t>
            </a:r>
            <a:r>
              <a:rPr lang="sr-Cyrl-RS" b="1" dirty="0" smtClean="0">
                <a:solidFill>
                  <a:schemeClr val="bg1"/>
                </a:solidFill>
              </a:rPr>
              <a:t>; нема тестирања до средње школе односно до државне матуре. 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стандарда више </a:t>
            </a:r>
            <a:r>
              <a:rPr lang="sr-Cyrl-RS" b="1" dirty="0" smtClean="0">
                <a:solidFill>
                  <a:srgbClr val="FF0000"/>
                </a:solidFill>
              </a:rPr>
              <a:t>слободе</a:t>
            </a:r>
            <a:r>
              <a:rPr lang="sr-Cyrl-RS" b="1" dirty="0" smtClean="0">
                <a:solidFill>
                  <a:schemeClr val="bg1"/>
                </a:solidFill>
              </a:rPr>
              <a:t>, креативности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38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52400"/>
            <a:ext cx="80010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Мање надзора а више </a:t>
            </a:r>
            <a:r>
              <a:rPr lang="sr-Cyrl-RS" sz="2800" b="1" dirty="0" smtClean="0">
                <a:solidFill>
                  <a:srgbClr val="FF0000"/>
                </a:solidFill>
              </a:rPr>
              <a:t>слободе</a:t>
            </a:r>
            <a:r>
              <a:rPr lang="sr-Cyrl-RS" sz="2800" b="1" dirty="0" smtClean="0">
                <a:solidFill>
                  <a:schemeClr val="bg1"/>
                </a:solidFill>
              </a:rPr>
              <a:t>.  Опуштајућа атмосфера  доприноси бољем резултату. Финци ту дају пример </a:t>
            </a:r>
            <a:r>
              <a:rPr lang="sr-Cyrl-RS" sz="2800" b="1" dirty="0" smtClean="0">
                <a:solidFill>
                  <a:srgbClr val="FF0000"/>
                </a:solidFill>
              </a:rPr>
              <a:t>НОКИЕ</a:t>
            </a:r>
            <a:r>
              <a:rPr lang="sr-Cyrl-RS" sz="2800" b="1" dirty="0" smtClean="0">
                <a:solidFill>
                  <a:schemeClr val="bg1"/>
                </a:solidFill>
              </a:rPr>
              <a:t> , фирме у којој се стручњацима  даје слобода преузимања ризика. Они сматрају да ако људи раде или уче у окружењу  у којем влада страх од грешака и неуспеха, не могу пружити свој максимум. Цео систем руковођења у овој фирми се заснива на </a:t>
            </a:r>
            <a:r>
              <a:rPr lang="sr-Cyrl-RS" sz="2800" b="1" dirty="0" smtClean="0">
                <a:solidFill>
                  <a:srgbClr val="FF0000"/>
                </a:solidFill>
              </a:rPr>
              <a:t>неформалности</a:t>
            </a:r>
            <a:r>
              <a:rPr lang="sr-Cyrl-RS" sz="2800" b="1" dirty="0" smtClean="0">
                <a:solidFill>
                  <a:schemeClr val="bg1"/>
                </a:solidFill>
              </a:rPr>
              <a:t>, брзини одлучивања и </a:t>
            </a:r>
            <a:r>
              <a:rPr lang="sr-Cyrl-RS" sz="2800" b="1" dirty="0" smtClean="0">
                <a:solidFill>
                  <a:srgbClr val="FF0000"/>
                </a:solidFill>
              </a:rPr>
              <a:t>слободи</a:t>
            </a:r>
            <a:r>
              <a:rPr lang="sr-Cyrl-RS" sz="2800" b="1" dirty="0" smtClean="0">
                <a:solidFill>
                  <a:schemeClr val="bg1"/>
                </a:solidFill>
              </a:rPr>
              <a:t> деловања.</a:t>
            </a:r>
            <a:r>
              <a:rPr lang="sr-Cyrl-RS" sz="2800" b="1" dirty="0" smtClean="0">
                <a:solidFill>
                  <a:srgbClr val="FF0000"/>
                </a:solidFill>
              </a:rPr>
              <a:t>Страх</a:t>
            </a:r>
            <a:r>
              <a:rPr lang="sr-Cyrl-RS" sz="2800" b="1" dirty="0" smtClean="0">
                <a:solidFill>
                  <a:schemeClr val="bg1"/>
                </a:solidFill>
              </a:rPr>
              <a:t> од грешке не сме ни ученика да лиши самопоуздања.Само 7% финских ђака осећа тешкоће при решавању математичких задатака, за разлику од  52 % Јапанаца или 53% Француза.</a:t>
            </a:r>
          </a:p>
          <a:p>
            <a:endParaRPr lang="sr-Cyrl-RS" b="1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76200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Мање </a:t>
            </a:r>
            <a:r>
              <a:rPr lang="sr-Cyrl-RS" sz="2800" b="1" dirty="0" smtClean="0">
                <a:solidFill>
                  <a:srgbClr val="FF0000"/>
                </a:solidFill>
              </a:rPr>
              <a:t>такмичења</a:t>
            </a:r>
            <a:r>
              <a:rPr lang="sr-Cyrl-RS" sz="2800" b="1" dirty="0" smtClean="0">
                <a:solidFill>
                  <a:schemeClr val="bg1"/>
                </a:solidFill>
              </a:rPr>
              <a:t> а више </a:t>
            </a:r>
            <a:r>
              <a:rPr lang="sr-Cyrl-RS" sz="2800" b="1" dirty="0" smtClean="0">
                <a:solidFill>
                  <a:srgbClr val="FF0000"/>
                </a:solidFill>
              </a:rPr>
              <a:t>сарадње</a:t>
            </a:r>
            <a:r>
              <a:rPr lang="sr-Cyrl-RS" sz="2800" b="1" dirty="0" smtClean="0">
                <a:solidFill>
                  <a:schemeClr val="bg1"/>
                </a:solidFill>
              </a:rPr>
              <a:t>. Прави победници се не такмиче.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Та сарадња се очекује од </a:t>
            </a:r>
            <a:r>
              <a:rPr lang="sr-Cyrl-RS" sz="2800" b="1" dirty="0" smtClean="0">
                <a:solidFill>
                  <a:srgbClr val="FF0000"/>
                </a:solidFill>
              </a:rPr>
              <a:t>свих</a:t>
            </a:r>
            <a:r>
              <a:rPr lang="sr-Cyrl-RS" sz="2800" b="1" dirty="0" smtClean="0">
                <a:solidFill>
                  <a:schemeClr val="bg1"/>
                </a:solidFill>
              </a:rPr>
              <a:t> учесника. Наставник и ученици   сарађују у учионици – лабораторији у којој прелазе научни пут, саучествују дакле у процесу стицања знања и вештина. Ученици се не такмиче међусобно.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Финци сматрају да ако треба да спреме младе та </a:t>
            </a:r>
            <a:r>
              <a:rPr lang="sr-Cyrl-RS" sz="2800" b="1" dirty="0" smtClean="0">
                <a:solidFill>
                  <a:srgbClr val="FF0000"/>
                </a:solidFill>
              </a:rPr>
              <a:t>такмичарску економију </a:t>
            </a:r>
            <a:r>
              <a:rPr lang="sr-Cyrl-RS" sz="2800" b="1" dirty="0" smtClean="0">
                <a:solidFill>
                  <a:schemeClr val="bg1"/>
                </a:solidFill>
              </a:rPr>
              <a:t>морају избацити такмичење из школског система.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Мање уложеног </a:t>
            </a:r>
            <a:r>
              <a:rPr lang="sr-Cyrl-RS" sz="2800" b="1" dirty="0" smtClean="0">
                <a:solidFill>
                  <a:srgbClr val="FF0000"/>
                </a:solidFill>
              </a:rPr>
              <a:t>новца</a:t>
            </a:r>
            <a:r>
              <a:rPr lang="sr-Cyrl-RS" sz="2800" b="1" dirty="0" smtClean="0">
                <a:solidFill>
                  <a:schemeClr val="bg1"/>
                </a:solidFill>
              </a:rPr>
              <a:t> – бољи резултати! Не постоји корелација између количине уложеног новца и добрих резултата.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" y="0"/>
            <a:ext cx="912612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" y="0"/>
            <a:ext cx="914144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2.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" y="0"/>
            <a:ext cx="91414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2.Б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57"/>
            <a:ext cx="9144000" cy="6831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228600"/>
          <a:ext cx="88392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4" name="CD Audio 3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3.СТРУЧНИ НАСТАВНИЦИ: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Угледна професија </a:t>
            </a:r>
            <a:r>
              <a:rPr lang="sr-Cyrl-RS" b="1" dirty="0" smtClean="0">
                <a:solidFill>
                  <a:schemeClr val="bg1"/>
                </a:solidFill>
              </a:rPr>
              <a:t>која привлачи најбоље студенте, јака уписна селекција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Обавезан </a:t>
            </a:r>
            <a:r>
              <a:rPr lang="sr-Cyrl-RS" b="1" dirty="0" smtClean="0">
                <a:solidFill>
                  <a:srgbClr val="FF0000"/>
                </a:solidFill>
              </a:rPr>
              <a:t>мастер</a:t>
            </a:r>
            <a:r>
              <a:rPr lang="sr-Cyrl-RS" b="1" dirty="0" smtClean="0">
                <a:solidFill>
                  <a:schemeClr val="bg1"/>
                </a:solidFill>
              </a:rPr>
              <a:t> ниво за  стицање струке (3</a:t>
            </a:r>
            <a:r>
              <a:rPr lang="en-US" b="1" dirty="0" smtClean="0">
                <a:solidFill>
                  <a:schemeClr val="bg1"/>
                </a:solidFill>
              </a:rPr>
              <a:t>+2)</a:t>
            </a:r>
            <a:r>
              <a:rPr lang="sr-Cyrl-RS" b="1" dirty="0" smtClean="0">
                <a:solidFill>
                  <a:schemeClr val="bg1"/>
                </a:solidFill>
              </a:rPr>
              <a:t>, истраживачки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Стручни и педагошки </a:t>
            </a:r>
            <a:r>
              <a:rPr lang="sr-Cyrl-RS" b="1" dirty="0" smtClean="0">
                <a:solidFill>
                  <a:schemeClr val="bg1"/>
                </a:solidFill>
              </a:rPr>
              <a:t>предмети, теоретски и практични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Постдипломске студије </a:t>
            </a:r>
            <a:r>
              <a:rPr lang="sr-Cyrl-RS" b="1" dirty="0" smtClean="0">
                <a:solidFill>
                  <a:srgbClr val="FF0000"/>
                </a:solidFill>
              </a:rPr>
              <a:t>бесплатне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Имају велику </a:t>
            </a:r>
            <a:r>
              <a:rPr lang="sr-Cyrl-RS" b="1" dirty="0" smtClean="0">
                <a:solidFill>
                  <a:srgbClr val="FF0000"/>
                </a:solidFill>
              </a:rPr>
              <a:t>аутономију</a:t>
            </a:r>
            <a:r>
              <a:rPr lang="sr-Cyrl-RS" b="1" dirty="0" smtClean="0">
                <a:solidFill>
                  <a:schemeClr val="bg1"/>
                </a:solidFill>
              </a:rPr>
              <a:t> у раду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Животни позив </a:t>
            </a:r>
            <a:r>
              <a:rPr lang="sr-Cyrl-RS" b="1" dirty="0" smtClean="0">
                <a:solidFill>
                  <a:schemeClr val="bg1"/>
                </a:solidFill>
              </a:rPr>
              <a:t>а не тренутно решење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46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8001000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bg1"/>
                </a:solidFill>
              </a:rPr>
              <a:t>ПРОСВЕТНИ </a:t>
            </a:r>
            <a:r>
              <a:rPr lang="sr-Cyrl-RS" sz="2000" b="1" dirty="0" smtClean="0">
                <a:solidFill>
                  <a:srgbClr val="FF0000"/>
                </a:solidFill>
              </a:rPr>
              <a:t>СИНДИКАТ</a:t>
            </a:r>
            <a:r>
              <a:rPr lang="sr-Cyrl-RS" sz="2000" b="1" dirty="0" smtClean="0">
                <a:solidFill>
                  <a:schemeClr val="bg1"/>
                </a:solidFill>
              </a:rPr>
              <a:t> ЈЕ </a:t>
            </a:r>
            <a:r>
              <a:rPr lang="sr-Cyrl-RS" sz="2000" b="1" dirty="0" smtClean="0">
                <a:solidFill>
                  <a:srgbClr val="FF0000"/>
                </a:solidFill>
              </a:rPr>
              <a:t>ЈАК</a:t>
            </a:r>
            <a:r>
              <a:rPr lang="sr-Cyrl-RS" sz="2000" b="1" dirty="0" smtClean="0">
                <a:solidFill>
                  <a:schemeClr val="bg1"/>
                </a:solidFill>
              </a:rPr>
              <a:t> И ОКУПЉА </a:t>
            </a:r>
            <a:r>
              <a:rPr lang="sr-Cyrl-RS" sz="2000" b="1" dirty="0" smtClean="0">
                <a:solidFill>
                  <a:srgbClr val="FF0000"/>
                </a:solidFill>
              </a:rPr>
              <a:t>95%</a:t>
            </a:r>
            <a:r>
              <a:rPr lang="sr-Cyrl-RS" sz="2000" b="1" dirty="0" smtClean="0">
                <a:solidFill>
                  <a:schemeClr val="bg1"/>
                </a:solidFill>
              </a:rPr>
              <a:t> ЗАПОСЛЕНИХ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bg1"/>
                </a:solidFill>
              </a:rPr>
              <a:t>У ТОКУ РАДНОГ ДАНА ИМАЈУ </a:t>
            </a:r>
            <a:r>
              <a:rPr lang="sr-Cyrl-RS" sz="2000" b="1" dirty="0" smtClean="0">
                <a:solidFill>
                  <a:srgbClr val="FF0000"/>
                </a:solidFill>
              </a:rPr>
              <a:t>МАЊЕ ЧАСОВА </a:t>
            </a:r>
            <a:r>
              <a:rPr lang="sr-Cyrl-RS" sz="2000" b="1" dirty="0" smtClean="0">
                <a:solidFill>
                  <a:schemeClr val="bg1"/>
                </a:solidFill>
              </a:rPr>
              <a:t>ОД ЊИХОВИХ КОЛЕГА У ДРУГИМ ЗЕМЉАМА. ОНИ МОРАЈУ ИМАТИ СЛОБОДНО ВРЕМЕ ДА БИ СЕ МОГЛИ У ТОМ ВРЕМЕНУ ПОСВЕТИТИ УСАВРШАВАЊУ.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FF0000"/>
                </a:solidFill>
              </a:rPr>
              <a:t>НЕ МОРАЈУ БИТИ У ШКОЛИ </a:t>
            </a:r>
            <a:r>
              <a:rPr lang="sr-Cyrl-RS" sz="2000" b="1" dirty="0" smtClean="0">
                <a:solidFill>
                  <a:schemeClr val="bg1"/>
                </a:solidFill>
              </a:rPr>
              <a:t>АКО НЕМАЈУ ЧАСОВЕ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bg1"/>
                </a:solidFill>
              </a:rPr>
              <a:t>САМИ ОДРЕЂУЈУ </a:t>
            </a:r>
            <a:r>
              <a:rPr lang="sr-Cyrl-RS" sz="2000" b="1" dirty="0" smtClean="0">
                <a:solidFill>
                  <a:srgbClr val="FF0000"/>
                </a:solidFill>
              </a:rPr>
              <a:t>КУРИКУЛУМЕ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FF0000"/>
                </a:solidFill>
              </a:rPr>
              <a:t>ТРИ ДАНА </a:t>
            </a:r>
            <a:r>
              <a:rPr lang="sr-Cyrl-RS" sz="2000" b="1" dirty="0" smtClean="0">
                <a:solidFill>
                  <a:schemeClr val="bg1"/>
                </a:solidFill>
              </a:rPr>
              <a:t>ГОДИШЊЕ ПОСВЕЋУЈУ СТРУЧНОМ УСАВРШАВАЊУ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bg1"/>
                </a:solidFill>
              </a:rPr>
              <a:t>ДРЖАВА ТРОШИ 30 МИЛИОНА ДОЛАРА ГОДИШЊЕ ЗА ПРОФЕСИОНАЛНИ РАЗВОЈ НАСТАВНИКА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FF0000"/>
                </a:solidFill>
              </a:rPr>
              <a:t>НЕ</a:t>
            </a:r>
            <a:r>
              <a:rPr lang="sr-Cyrl-RS" sz="2000" b="1" dirty="0" smtClean="0">
                <a:solidFill>
                  <a:schemeClr val="bg1"/>
                </a:solidFill>
              </a:rPr>
              <a:t> ПОСТОЈИ ПРОСВЕТНА </a:t>
            </a:r>
            <a:r>
              <a:rPr lang="sr-Cyrl-RS" sz="2000" b="1" dirty="0" smtClean="0">
                <a:solidFill>
                  <a:srgbClr val="FF0000"/>
                </a:solidFill>
              </a:rPr>
              <a:t>ИНСПЕКЦИЈА</a:t>
            </a:r>
            <a:r>
              <a:rPr lang="sr-Cyrl-RS" sz="2000" b="1" dirty="0" smtClean="0">
                <a:solidFill>
                  <a:schemeClr val="bg1"/>
                </a:solidFill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chemeClr val="bg1"/>
                </a:solidFill>
              </a:rPr>
              <a:t>ДОСТА ПАЖЊЕ ПОСВЕЋУЈУ </a:t>
            </a:r>
            <a:r>
              <a:rPr lang="sr-Cyrl-RS" sz="2000" b="1" dirty="0" smtClean="0">
                <a:solidFill>
                  <a:srgbClr val="FF0000"/>
                </a:solidFill>
              </a:rPr>
              <a:t>САРАДЊИ</a:t>
            </a:r>
            <a:r>
              <a:rPr lang="sr-Cyrl-RS" sz="2000" b="1" dirty="0" smtClean="0">
                <a:solidFill>
                  <a:schemeClr val="bg1"/>
                </a:solidFill>
              </a:rPr>
              <a:t> С ЛОКАЛНОМ ЗАЈЕДНИЦОМ. У ТАКВОЈ САРАДЊИ УЧЕЊЕ СПАЈАЈУ СА ЖИВОТНИМ ИСКУСТВОМ, СА ДРУШТВЕНИМ РАДОМ.  ОНИ СМАТРАЈУ ДА УЧЕЊЕ НЕ СМЕ ОСТАТИ ИЗОЛОВАНО ОД ЖИВОТА.</a:t>
            </a:r>
          </a:p>
          <a:p>
            <a:pPr algn="just">
              <a:buFont typeface="Arial" pitchFamily="34" charset="0"/>
              <a:buChar char="•"/>
            </a:pPr>
            <a:r>
              <a:rPr lang="sr-Cyrl-RS" sz="2000" b="1" dirty="0" smtClean="0">
                <a:solidFill>
                  <a:srgbClr val="FF0000"/>
                </a:solidFill>
              </a:rPr>
              <a:t>ДИРЕКТОР</a:t>
            </a:r>
            <a:r>
              <a:rPr lang="sr-Cyrl-RS" sz="2000" b="1" dirty="0" smtClean="0">
                <a:solidFill>
                  <a:schemeClr val="bg1"/>
                </a:solidFill>
              </a:rPr>
              <a:t> ШКОЛЕ МОЖЕ БИТИ САМО КОЛЕГА – НАСТАВНИК</a:t>
            </a:r>
          </a:p>
          <a:p>
            <a:pPr>
              <a:buFont typeface="Arial" pitchFamily="34" charset="0"/>
              <a:buChar char="•"/>
            </a:pPr>
            <a:endParaRPr lang="sr-Cyrl-RS" dirty="0" smtClean="0"/>
          </a:p>
          <a:p>
            <a:pPr>
              <a:buFont typeface="Arial" pitchFamily="34" charset="0"/>
              <a:buChar char="•"/>
            </a:pPr>
            <a:endParaRPr lang="sr-Cyrl-R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9"/>
            <a:ext cx="9144000" cy="6856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3.В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" y="0"/>
            <a:ext cx="91414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bg1"/>
                </a:solidFill>
              </a:rPr>
              <a:t>ПРОФЕСИОНАЛНИ КАПИТАЛ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37760"/>
          </a:xfrm>
        </p:spPr>
        <p:txBody>
          <a:bodyPr/>
          <a:lstStyle/>
          <a:p>
            <a:r>
              <a:rPr lang="sr-Cyrl-RS" b="1" dirty="0" smtClean="0">
                <a:solidFill>
                  <a:schemeClr val="bg1"/>
                </a:solidFill>
              </a:rPr>
              <a:t>ЈЕ </a:t>
            </a:r>
            <a:r>
              <a:rPr lang="sr-Cyrl-RS" b="1" dirty="0" smtClean="0">
                <a:solidFill>
                  <a:srgbClr val="FF0000"/>
                </a:solidFill>
              </a:rPr>
              <a:t>ЈЕДИНСТВО</a:t>
            </a:r>
            <a:r>
              <a:rPr lang="sr-Cyrl-RS" b="1" dirty="0" smtClean="0">
                <a:solidFill>
                  <a:schemeClr val="bg1"/>
                </a:solidFill>
              </a:rPr>
              <a:t> НЕКОЛИКО АСПЕКАТА НАСТАВНИКА: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1.СТРУЧНИ</a:t>
            </a:r>
            <a:r>
              <a:rPr lang="sr-Cyrl-RS" b="1" dirty="0" smtClean="0">
                <a:solidFill>
                  <a:schemeClr val="bg1"/>
                </a:solidFill>
              </a:rPr>
              <a:t> аспект: колико је наставник стручан ; предметно и педагошки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2.СОЦИЈАЛНИ</a:t>
            </a:r>
            <a:r>
              <a:rPr lang="sr-Cyrl-RS" b="1" dirty="0" smtClean="0">
                <a:solidFill>
                  <a:schemeClr val="bg1"/>
                </a:solidFill>
              </a:rPr>
              <a:t> аспект: друштвеност, умреженост, сарадња с колегама, интегрисаност у локалној заједници и шире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3.АСПЕКТ АУТОНОМИЈЕ</a:t>
            </a:r>
            <a:r>
              <a:rPr lang="sr-Cyrl-RS" b="1" dirty="0" smtClean="0">
                <a:solidFill>
                  <a:schemeClr val="bg1"/>
                </a:solidFill>
              </a:rPr>
              <a:t>: моћ и слобода да доноси одлуке, да покаже иницијативу, да буде креативан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" y="76200"/>
          <a:ext cx="8763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4" name="CD Audio 3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rgbClr val="FFC000"/>
                </a:solidFill>
              </a:rPr>
              <a:t>4.БЛАГОВРЕМЕНО, РАНО УЛАГАЊЕ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Финци су показали да се рано улагање у васпитање и образовање деце, </a:t>
            </a:r>
            <a:r>
              <a:rPr lang="sr-Cyrl-RS" b="1" dirty="0" smtClean="0">
                <a:solidFill>
                  <a:srgbClr val="FF0000"/>
                </a:solidFill>
              </a:rPr>
              <a:t>вишеструко</a:t>
            </a:r>
            <a:r>
              <a:rPr lang="sr-Cyrl-RS" b="1" dirty="0" smtClean="0">
                <a:solidFill>
                  <a:schemeClr val="bg1"/>
                </a:solidFill>
              </a:rPr>
              <a:t> исплати. Резултати премашују постигнућа земаља које немају такву образовну политику.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Ово </a:t>
            </a:r>
            <a:r>
              <a:rPr lang="sr-Cyrl-RS" b="1" dirty="0" smtClean="0">
                <a:solidFill>
                  <a:srgbClr val="FF0000"/>
                </a:solidFill>
              </a:rPr>
              <a:t>нарочито</a:t>
            </a:r>
            <a:r>
              <a:rPr lang="sr-Cyrl-RS" b="1" dirty="0" smtClean="0">
                <a:solidFill>
                  <a:schemeClr val="bg1"/>
                </a:solidFill>
              </a:rPr>
              <a:t> важи за децу с посебним потребама</a:t>
            </a:r>
            <a:r>
              <a:rPr lang="sr-Cyrl-RS" dirty="0" smtClean="0"/>
              <a:t>.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Превенција</a:t>
            </a:r>
            <a:r>
              <a:rPr lang="sr-Cyrl-RS" b="1" dirty="0" smtClean="0">
                <a:solidFill>
                  <a:schemeClr val="bg1"/>
                </a:solidFill>
              </a:rPr>
              <a:t> је и јефтинија и делотворнија од накнадног исправљања последица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52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" y="0"/>
            <a:ext cx="91337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ајд 14.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1" y="0"/>
            <a:ext cx="911845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5.САРАДЊА, ПОВЕРЕЊЕ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‘’Ако се понашате према људима као да имате поверења према њима онда ће се они и трудити да то поверење </a:t>
            </a:r>
            <a:r>
              <a:rPr lang="sr-Cyrl-RS" b="1" dirty="0" smtClean="0">
                <a:solidFill>
                  <a:srgbClr val="FF0000"/>
                </a:solidFill>
              </a:rPr>
              <a:t>оправдају</a:t>
            </a:r>
            <a:r>
              <a:rPr lang="sr-Cyrl-RS" b="1" dirty="0" smtClean="0">
                <a:solidFill>
                  <a:schemeClr val="bg1"/>
                </a:solidFill>
              </a:rPr>
              <a:t>!’’ Људи постају </a:t>
            </a:r>
            <a:r>
              <a:rPr lang="sr-Cyrl-RS" b="1" dirty="0" smtClean="0">
                <a:solidFill>
                  <a:srgbClr val="FF0000"/>
                </a:solidFill>
              </a:rPr>
              <a:t>бољи</a:t>
            </a:r>
            <a:r>
              <a:rPr lang="sr-Cyrl-RS" b="1" dirty="0" smtClean="0">
                <a:solidFill>
                  <a:schemeClr val="bg1"/>
                </a:solidFill>
              </a:rPr>
              <a:t> кад им се указује поверење.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Поверење је </a:t>
            </a:r>
            <a:r>
              <a:rPr lang="sr-Cyrl-RS" b="1" dirty="0" smtClean="0">
                <a:solidFill>
                  <a:srgbClr val="FF0000"/>
                </a:solidFill>
              </a:rPr>
              <a:t>разгранато</a:t>
            </a:r>
            <a:r>
              <a:rPr lang="sr-Cyrl-RS" b="1" dirty="0" smtClean="0">
                <a:solidFill>
                  <a:schemeClr val="bg1"/>
                </a:solidFill>
              </a:rPr>
              <a:t> међу свим учесницима образовног процеса, сви међуљудски односи се базирају на поверењу а на крају крајева – сви имају поверења у </a:t>
            </a:r>
            <a:r>
              <a:rPr lang="sr-Cyrl-RS" b="1" dirty="0" smtClean="0">
                <a:solidFill>
                  <a:srgbClr val="FF0000"/>
                </a:solidFill>
              </a:rPr>
              <a:t>систем</a:t>
            </a:r>
            <a:r>
              <a:rPr lang="sr-Cyrl-RS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Финци кажу да су се они 30 година </a:t>
            </a:r>
            <a:r>
              <a:rPr lang="sr-Cyrl-RS" b="1" dirty="0" smtClean="0">
                <a:solidFill>
                  <a:srgbClr val="FF0000"/>
                </a:solidFill>
              </a:rPr>
              <a:t>учили</a:t>
            </a:r>
            <a:r>
              <a:rPr lang="sr-Cyrl-RS" b="1" dirty="0" smtClean="0">
                <a:solidFill>
                  <a:schemeClr val="bg1"/>
                </a:solidFill>
              </a:rPr>
              <a:t> поверењу!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"/>
            <a:ext cx="8382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Основна претпоставка је да наставници јесу квалитетно образовани </a:t>
            </a:r>
            <a:r>
              <a:rPr lang="sr-Cyrl-RS" sz="2400" b="1" dirty="0" smtClean="0">
                <a:solidFill>
                  <a:srgbClr val="FF0000"/>
                </a:solidFill>
              </a:rPr>
              <a:t>стручњаци</a:t>
            </a:r>
            <a:r>
              <a:rPr lang="sr-Cyrl-RS" sz="2400" b="1" dirty="0" smtClean="0">
                <a:solidFill>
                  <a:schemeClr val="bg1"/>
                </a:solidFill>
              </a:rPr>
              <a:t>, те нема просветне инспекције.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rgbClr val="FF0000"/>
                </a:solidFill>
              </a:rPr>
              <a:t>Ученици</a:t>
            </a:r>
            <a:r>
              <a:rPr lang="sr-Cyrl-RS" sz="2400" b="1" dirty="0" smtClean="0">
                <a:solidFill>
                  <a:schemeClr val="bg1"/>
                </a:solidFill>
              </a:rPr>
              <a:t> и </a:t>
            </a:r>
            <a:r>
              <a:rPr lang="sr-Cyrl-RS" sz="2400" b="1" dirty="0" smtClean="0">
                <a:solidFill>
                  <a:srgbClr val="FF0000"/>
                </a:solidFill>
              </a:rPr>
              <a:t>родитељи</a:t>
            </a:r>
            <a:r>
              <a:rPr lang="sr-Cyrl-RS" sz="2400" b="1" dirty="0" smtClean="0">
                <a:solidFill>
                  <a:schemeClr val="bg1"/>
                </a:solidFill>
              </a:rPr>
              <a:t> имају  поверења у наставнике, </a:t>
            </a:r>
            <a:r>
              <a:rPr lang="sr-Cyrl-RS" sz="2400" b="1" dirty="0" smtClean="0">
                <a:solidFill>
                  <a:srgbClr val="FF0000"/>
                </a:solidFill>
              </a:rPr>
              <a:t>наставници</a:t>
            </a:r>
            <a:r>
              <a:rPr lang="sr-Cyrl-RS" sz="2400" b="1" dirty="0" smtClean="0">
                <a:solidFill>
                  <a:schemeClr val="bg1"/>
                </a:solidFill>
              </a:rPr>
              <a:t>  имају поверења  једни у друге и у директора као колегу који обједињује њихов рад, брине о пријатној школској атмосфери, паметно троши средства итд.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rgbClr val="FF0000"/>
                </a:solidFill>
              </a:rPr>
              <a:t>Директор</a:t>
            </a:r>
            <a:r>
              <a:rPr lang="sr-Cyrl-RS" sz="2400" b="1" dirty="0" smtClean="0">
                <a:solidFill>
                  <a:schemeClr val="bg1"/>
                </a:solidFill>
              </a:rPr>
              <a:t> има поверења у </a:t>
            </a:r>
            <a:r>
              <a:rPr lang="sr-Cyrl-RS" sz="2400" b="1" dirty="0" smtClean="0">
                <a:solidFill>
                  <a:srgbClr val="FF0000"/>
                </a:solidFill>
              </a:rPr>
              <a:t>локалну</a:t>
            </a:r>
            <a:r>
              <a:rPr lang="sr-Cyrl-RS" sz="2400" b="1" dirty="0" smtClean="0">
                <a:solidFill>
                  <a:schemeClr val="bg1"/>
                </a:solidFill>
              </a:rPr>
              <a:t> заједницу,у  </a:t>
            </a:r>
            <a:r>
              <a:rPr lang="sr-Cyrl-RS" sz="2400" b="1" dirty="0" smtClean="0">
                <a:solidFill>
                  <a:srgbClr val="FF0000"/>
                </a:solidFill>
              </a:rPr>
              <a:t>Национални одбор </a:t>
            </a:r>
            <a:r>
              <a:rPr lang="sr-Cyrl-RS" sz="2400" b="1" dirty="0" smtClean="0">
                <a:solidFill>
                  <a:schemeClr val="bg1"/>
                </a:solidFill>
              </a:rPr>
              <a:t>за образовање, </a:t>
            </a:r>
            <a:r>
              <a:rPr lang="sr-Cyrl-RS" sz="2400" b="1" dirty="0" smtClean="0">
                <a:solidFill>
                  <a:srgbClr val="FF0000"/>
                </a:solidFill>
              </a:rPr>
              <a:t>Министарство</a:t>
            </a:r>
            <a:r>
              <a:rPr lang="sr-Cyrl-RS" sz="2400" b="1" dirty="0" smtClean="0">
                <a:solidFill>
                  <a:schemeClr val="bg1"/>
                </a:solidFill>
              </a:rPr>
              <a:t> итд а сви заједно а и </a:t>
            </a:r>
            <a:r>
              <a:rPr lang="sr-Cyrl-RS" sz="2400" b="1" dirty="0" smtClean="0">
                <a:solidFill>
                  <a:srgbClr val="FF0000"/>
                </a:solidFill>
              </a:rPr>
              <a:t>јавност</a:t>
            </a:r>
            <a:r>
              <a:rPr lang="sr-Cyrl-RS" sz="2400" b="1" dirty="0" smtClean="0">
                <a:solidFill>
                  <a:schemeClr val="bg1"/>
                </a:solidFill>
              </a:rPr>
              <a:t>, која није директно интегрисана у школство,  имају поверења у </a:t>
            </a:r>
            <a:r>
              <a:rPr lang="sr-Cyrl-RS" sz="2400" b="1" dirty="0" smtClean="0">
                <a:solidFill>
                  <a:srgbClr val="FF0000"/>
                </a:solidFill>
              </a:rPr>
              <a:t>систем</a:t>
            </a:r>
            <a:r>
              <a:rPr lang="sr-Cyrl-RS" sz="24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rgbClr val="FF0000"/>
                </a:solidFill>
              </a:rPr>
              <a:t>Спољна провера </a:t>
            </a:r>
            <a:r>
              <a:rPr lang="sr-Cyrl-RS" sz="2400" b="1" dirty="0" smtClean="0">
                <a:solidFill>
                  <a:schemeClr val="bg1"/>
                </a:solidFill>
              </a:rPr>
              <a:t>се врши на основу случајног узорка од 10 % ученика одређене старосне групе, у временским интервалима од три, четири године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Школе су </a:t>
            </a:r>
            <a:r>
              <a:rPr lang="sr-Cyrl-RS" sz="2400" b="1" dirty="0" smtClean="0">
                <a:solidFill>
                  <a:srgbClr val="FF0000"/>
                </a:solidFill>
              </a:rPr>
              <a:t>аутономне</a:t>
            </a:r>
            <a:r>
              <a:rPr lang="sr-Cyrl-RS" sz="2400" b="1" dirty="0" smtClean="0">
                <a:solidFill>
                  <a:schemeClr val="bg1"/>
                </a:solidFill>
              </a:rPr>
              <a:t> по питању курикулума</a:t>
            </a:r>
          </a:p>
          <a:p>
            <a:pPr>
              <a:buFont typeface="Arial" pitchFamily="34" charset="0"/>
              <a:buChar char="•"/>
            </a:pPr>
            <a:r>
              <a:rPr lang="sr-Cyrl-RS" sz="2400" b="1" dirty="0" smtClean="0">
                <a:solidFill>
                  <a:schemeClr val="bg1"/>
                </a:solidFill>
              </a:rPr>
              <a:t>Први стандардизовани тест је </a:t>
            </a:r>
            <a:r>
              <a:rPr lang="sr-Cyrl-RS" sz="2400" b="1" dirty="0" smtClean="0">
                <a:solidFill>
                  <a:srgbClr val="FF0000"/>
                </a:solidFill>
              </a:rPr>
              <a:t>државна матура</a:t>
            </a:r>
            <a:r>
              <a:rPr lang="sr-Cyrl-RS" sz="2400" b="1" dirty="0" smtClean="0">
                <a:solidFill>
                  <a:schemeClr val="bg1"/>
                </a:solidFill>
              </a:rPr>
              <a:t>, на крају средње школе а полажу је ученици са 18,19 година а спроводи је спољна испитна комисија. Држава троши 5 милиона долара годишње за организацију државне матуре.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152400" y="76200"/>
          <a:ext cx="89916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3352800" y="3048000"/>
            <a:ext cx="2590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32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ПОВЕРЕЊЕ</a:t>
            </a:r>
            <a:endParaRPr lang="en-US" sz="3200" b="1" cap="all" spc="0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C000"/>
                </a:solidFill>
              </a:rPr>
              <a:t>ФИНСКЕ ЛЕКЦИЈЕ: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90160"/>
          </a:xfrm>
        </p:spPr>
        <p:txBody>
          <a:bodyPr/>
          <a:lstStyle/>
          <a:p>
            <a:r>
              <a:rPr lang="sr-Cyrl-RS" b="1" dirty="0" smtClean="0">
                <a:solidFill>
                  <a:schemeClr val="bg1"/>
                </a:solidFill>
              </a:rPr>
              <a:t>Наставник треба да води а не да следи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Квантитет доноси квалитет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Базирати реформу на доказима а не на претпоставкама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Сарадња а не утакмица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Превенција а не поправка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Мање тестирања, више поверења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Више игре, мање стреса</a:t>
            </a:r>
          </a:p>
          <a:p>
            <a:r>
              <a:rPr lang="sr-Cyrl-RS" b="1" dirty="0" smtClean="0">
                <a:solidFill>
                  <a:schemeClr val="bg1"/>
                </a:solidFill>
              </a:rPr>
              <a:t>Поверење а не проверавање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5" name="CD Audio 4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/>
          <a:stretch>
            <a:fillRect/>
          </a:stretch>
        </p:blipFill>
        <p:spPr>
          <a:xfrm>
            <a:off x="7772400" y="57150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09600"/>
            <a:ext cx="861060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Финци сматрају да  </a:t>
            </a:r>
            <a:r>
              <a:rPr lang="sr-Cyrl-RS" sz="2800" b="1" dirty="0" smtClean="0">
                <a:solidFill>
                  <a:srgbClr val="FF0000"/>
                </a:solidFill>
              </a:rPr>
              <a:t>некритичко усвајање </a:t>
            </a:r>
            <a:r>
              <a:rPr lang="sr-Cyrl-RS" sz="2800" b="1" dirty="0" smtClean="0">
                <a:solidFill>
                  <a:schemeClr val="bg1"/>
                </a:solidFill>
              </a:rPr>
              <a:t>њиховог модела у другачијем друштвеном окружење не би могло дати жељене последице.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Оно на чему инсистирају јесте да је </a:t>
            </a:r>
            <a:r>
              <a:rPr lang="sr-Cyrl-RS" sz="2800" b="1" dirty="0" smtClean="0">
                <a:solidFill>
                  <a:srgbClr val="FF0000"/>
                </a:solidFill>
              </a:rPr>
              <a:t>успех резултат </a:t>
            </a:r>
            <a:r>
              <a:rPr lang="sr-Cyrl-RS" sz="2800" b="1" dirty="0" smtClean="0">
                <a:solidFill>
                  <a:schemeClr val="bg1"/>
                </a:solidFill>
              </a:rPr>
              <a:t>међудејства </a:t>
            </a:r>
            <a:r>
              <a:rPr lang="sr-Cyrl-RS" sz="2800" b="1" dirty="0" smtClean="0">
                <a:solidFill>
                  <a:srgbClr val="FF0000"/>
                </a:solidFill>
              </a:rPr>
              <a:t>бројних</a:t>
            </a:r>
            <a:r>
              <a:rPr lang="sr-Cyrl-RS" sz="2800" b="1" dirty="0" smtClean="0">
                <a:solidFill>
                  <a:schemeClr val="bg1"/>
                </a:solidFill>
              </a:rPr>
              <a:t> друштвених околности и </a:t>
            </a:r>
            <a:r>
              <a:rPr lang="sr-Cyrl-RS" sz="2800" b="1" dirty="0" smtClean="0">
                <a:solidFill>
                  <a:srgbClr val="FF0000"/>
                </a:solidFill>
              </a:rPr>
              <a:t>фактора</a:t>
            </a:r>
            <a:r>
              <a:rPr lang="sr-Cyrl-RS" sz="2800" b="1" dirty="0" smtClean="0">
                <a:solidFill>
                  <a:schemeClr val="bg1"/>
                </a:solidFill>
              </a:rPr>
              <a:t>, политичких, економских, културних итд.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Поред тих ‘’</a:t>
            </a:r>
            <a:r>
              <a:rPr lang="sr-Cyrl-RS" sz="2800" b="1" dirty="0" smtClean="0">
                <a:solidFill>
                  <a:srgbClr val="FF0000"/>
                </a:solidFill>
              </a:rPr>
              <a:t>рационалних</a:t>
            </a:r>
            <a:r>
              <a:rPr lang="sr-Cyrl-RS" sz="2800" b="1" dirty="0" smtClean="0">
                <a:solidFill>
                  <a:schemeClr val="bg1"/>
                </a:solidFill>
              </a:rPr>
              <a:t>’’ или ‘’материјалних’’ фактора  реформе не би било да није било ‘’</a:t>
            </a:r>
            <a:r>
              <a:rPr lang="sr-Cyrl-RS" sz="2800" b="1" dirty="0" smtClean="0"/>
              <a:t>емоције</a:t>
            </a:r>
            <a:r>
              <a:rPr lang="sr-Cyrl-RS" sz="2800" b="1" dirty="0" smtClean="0">
                <a:solidFill>
                  <a:schemeClr val="bg1"/>
                </a:solidFill>
              </a:rPr>
              <a:t>’’ која је покренула огромну друштвену енергију!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У складу са својом типичном скромношћу, многи Финци </a:t>
            </a:r>
            <a:r>
              <a:rPr lang="sr-Cyrl-RS" sz="2800" b="1" dirty="0" smtClean="0">
                <a:solidFill>
                  <a:srgbClr val="FF0000"/>
                </a:solidFill>
              </a:rPr>
              <a:t>сумњају</a:t>
            </a:r>
            <a:r>
              <a:rPr lang="sr-Cyrl-RS" sz="2800" b="1" dirty="0" smtClean="0">
                <a:solidFill>
                  <a:schemeClr val="bg1"/>
                </a:solidFill>
              </a:rPr>
              <a:t> и у ваљаност </a:t>
            </a:r>
            <a:r>
              <a:rPr lang="sr-Cyrl-RS" sz="2800" b="1" dirty="0" smtClean="0">
                <a:solidFill>
                  <a:srgbClr val="FF0000"/>
                </a:solidFill>
              </a:rPr>
              <a:t>ПИСА</a:t>
            </a:r>
            <a:r>
              <a:rPr lang="sr-Cyrl-RS" sz="2800" b="1" dirty="0" smtClean="0">
                <a:solidFill>
                  <a:schemeClr val="bg1"/>
                </a:solidFill>
              </a:rPr>
              <a:t> мерења и страхују од  њихове евентуалне површности или непрецизности. </a:t>
            </a:r>
          </a:p>
          <a:p>
            <a:r>
              <a:rPr lang="sr-Cyrl-RS" sz="2400" b="1" dirty="0" smtClean="0"/>
              <a:t> </a:t>
            </a:r>
          </a:p>
          <a:p>
            <a:endParaRPr lang="sr-Cyrl-RS" dirty="0" smtClean="0"/>
          </a:p>
          <a:p>
            <a:pPr>
              <a:buFont typeface="Arial" pitchFamily="34" charset="0"/>
              <a:buChar char="•"/>
            </a:pPr>
            <a:endParaRPr lang="sr-Cyrl-R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28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 smtClean="0">
                <a:solidFill>
                  <a:srgbClr val="FFC000"/>
                </a:solidFill>
              </a:rPr>
              <a:t>ДА ЛИ БУДУЋНОСТ ПРИПАДА  ФИНСКОМ  ОБРАЗОВАЊУ?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05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Финци верују да се опет налазе на својеврсној </a:t>
            </a:r>
            <a:r>
              <a:rPr lang="sr-Cyrl-RS" sz="2800" b="1" dirty="0" smtClean="0">
                <a:solidFill>
                  <a:srgbClr val="FF0000"/>
                </a:solidFill>
              </a:rPr>
              <a:t>раскрсници</a:t>
            </a:r>
            <a:r>
              <a:rPr lang="sr-Cyrl-RS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 </a:t>
            </a:r>
            <a:r>
              <a:rPr lang="sr-Cyrl-RS" sz="2800" b="1" dirty="0" smtClean="0">
                <a:solidFill>
                  <a:srgbClr val="FF0000"/>
                </a:solidFill>
              </a:rPr>
              <a:t>Глобална</a:t>
            </a:r>
            <a:r>
              <a:rPr lang="sr-Cyrl-RS" sz="2800" b="1" dirty="0" smtClean="0">
                <a:solidFill>
                  <a:schemeClr val="bg1"/>
                </a:solidFill>
              </a:rPr>
              <a:t> економска </a:t>
            </a:r>
            <a:r>
              <a:rPr lang="sr-Cyrl-RS" sz="2800" b="1" dirty="0" smtClean="0">
                <a:solidFill>
                  <a:srgbClr val="FF0000"/>
                </a:solidFill>
              </a:rPr>
              <a:t>криза</a:t>
            </a:r>
            <a:r>
              <a:rPr lang="sr-Cyrl-RS" sz="2800" b="1" dirty="0" smtClean="0">
                <a:solidFill>
                  <a:schemeClr val="bg1"/>
                </a:solidFill>
              </a:rPr>
              <a:t> је озбиљно погодила јавни сектор. Смањује се </a:t>
            </a:r>
            <a:r>
              <a:rPr lang="sr-Cyrl-RS" sz="2800" b="1" dirty="0" smtClean="0">
                <a:solidFill>
                  <a:srgbClr val="FF0000"/>
                </a:solidFill>
              </a:rPr>
              <a:t>буџет</a:t>
            </a:r>
            <a:r>
              <a:rPr lang="sr-Cyrl-RS" sz="2800" b="1" dirty="0" smtClean="0">
                <a:solidFill>
                  <a:schemeClr val="bg1"/>
                </a:solidFill>
              </a:rPr>
              <a:t> за образовање, неке школе се спајају  и повећавају а неке затварају,  наставници отпуштају, све је више неправде у финском друштву а све мање поверења.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Резултати </a:t>
            </a:r>
            <a:r>
              <a:rPr lang="sr-Cyrl-RS" sz="2800" b="1" dirty="0" smtClean="0">
                <a:solidFill>
                  <a:srgbClr val="FF0000"/>
                </a:solidFill>
              </a:rPr>
              <a:t>ПИСА</a:t>
            </a:r>
            <a:r>
              <a:rPr lang="sr-Cyrl-RS" sz="2800" b="1" dirty="0" smtClean="0">
                <a:solidFill>
                  <a:schemeClr val="bg1"/>
                </a:solidFill>
              </a:rPr>
              <a:t> тестова од </a:t>
            </a:r>
            <a:r>
              <a:rPr lang="sr-Cyrl-RS" sz="2800" b="1" dirty="0" smtClean="0">
                <a:solidFill>
                  <a:srgbClr val="FF0000"/>
                </a:solidFill>
              </a:rPr>
              <a:t>2012</a:t>
            </a:r>
            <a:r>
              <a:rPr lang="sr-Cyrl-RS" sz="2800" b="1" dirty="0" smtClean="0">
                <a:solidFill>
                  <a:schemeClr val="bg1"/>
                </a:solidFill>
              </a:rPr>
              <a:t>. године показују известан </a:t>
            </a:r>
            <a:r>
              <a:rPr lang="sr-Cyrl-RS" sz="2800" b="1" dirty="0" smtClean="0">
                <a:solidFill>
                  <a:srgbClr val="FF0000"/>
                </a:solidFill>
              </a:rPr>
              <a:t>пад</a:t>
            </a:r>
            <a:r>
              <a:rPr lang="sr-Cyrl-RS" sz="2800" b="1" dirty="0" smtClean="0">
                <a:solidFill>
                  <a:schemeClr val="bg1"/>
                </a:solidFill>
              </a:rPr>
              <a:t> постигнућа финских ученика.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 За Финце је то довољан разлог за </a:t>
            </a:r>
            <a:r>
              <a:rPr lang="sr-Cyrl-RS" sz="2800" b="1" dirty="0" smtClean="0">
                <a:solidFill>
                  <a:srgbClr val="FF0000"/>
                </a:solidFill>
              </a:rPr>
              <a:t>забринутост</a:t>
            </a:r>
            <a:r>
              <a:rPr lang="sr-Cyrl-RS" sz="2800" b="1" dirty="0" smtClean="0">
                <a:solidFill>
                  <a:schemeClr val="bg1"/>
                </a:solidFill>
              </a:rPr>
              <a:t> иако и такви  резултати, за остатак света представљају  ‘’неоствариви </a:t>
            </a:r>
            <a:r>
              <a:rPr lang="sr-Cyrl-RS" sz="2800" b="1" dirty="0" smtClean="0">
                <a:solidFill>
                  <a:srgbClr val="FF0000"/>
                </a:solidFill>
              </a:rPr>
              <a:t>идеал</a:t>
            </a:r>
            <a:r>
              <a:rPr lang="sr-Cyrl-RS" sz="2800" b="1" dirty="0" smtClean="0">
                <a:solidFill>
                  <a:schemeClr val="bg1"/>
                </a:solidFill>
              </a:rPr>
              <a:t>’’!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8305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sr-Cyrl-RS" dirty="0" smtClean="0"/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У сваком случају, отвара се питање  да ли ће и у </a:t>
            </a:r>
            <a:r>
              <a:rPr lang="sr-Cyrl-RS" sz="2800" b="1" dirty="0" smtClean="0">
                <a:solidFill>
                  <a:srgbClr val="FF0000"/>
                </a:solidFill>
              </a:rPr>
              <a:t>будућности</a:t>
            </a:r>
            <a:r>
              <a:rPr lang="sr-Cyrl-RS" sz="2800" b="1" dirty="0" smtClean="0">
                <a:solidFill>
                  <a:schemeClr val="bg1"/>
                </a:solidFill>
              </a:rPr>
              <a:t> моћи да постижу успехе уз мање средстава? 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Поред материјалних услова, отвара се и дилема: како пронаћи нове </a:t>
            </a:r>
            <a:r>
              <a:rPr lang="sr-Cyrl-RS" sz="2800" b="1" dirty="0" smtClean="0">
                <a:solidFill>
                  <a:srgbClr val="FF0000"/>
                </a:solidFill>
              </a:rPr>
              <a:t>покретаче емоција</a:t>
            </a:r>
            <a:r>
              <a:rPr lang="sr-Cyrl-RS" sz="2800" b="1" dirty="0" smtClean="0">
                <a:solidFill>
                  <a:schemeClr val="bg1"/>
                </a:solidFill>
              </a:rPr>
              <a:t>?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Фински философ </a:t>
            </a:r>
            <a:r>
              <a:rPr lang="sr-Cyrl-RS" sz="2800" b="1" dirty="0" smtClean="0">
                <a:solidFill>
                  <a:srgbClr val="FF0000"/>
                </a:solidFill>
              </a:rPr>
              <a:t>Пека Химанен </a:t>
            </a:r>
            <a:r>
              <a:rPr lang="sr-Cyrl-RS" sz="2800" b="1" dirty="0" smtClean="0">
                <a:solidFill>
                  <a:schemeClr val="bg1"/>
                </a:solidFill>
              </a:rPr>
              <a:t>претпоставља да нам у будућности следи потпуна трансформација школовања тзв. </a:t>
            </a:r>
            <a:r>
              <a:rPr lang="sr-Cyrl-RS" sz="2800" b="1" dirty="0" smtClean="0">
                <a:solidFill>
                  <a:srgbClr val="FF0000"/>
                </a:solidFill>
              </a:rPr>
              <a:t>Школа 2.0</a:t>
            </a:r>
            <a:endParaRPr lang="sr-Cyrl-RS" sz="2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Та школа би била нова </a:t>
            </a:r>
            <a:r>
              <a:rPr lang="sr-Cyrl-RS" sz="2800" b="1" dirty="0" smtClean="0">
                <a:solidFill>
                  <a:srgbClr val="FF0000"/>
                </a:solidFill>
              </a:rPr>
              <a:t>заједница</a:t>
            </a:r>
            <a:r>
              <a:rPr lang="sr-Cyrl-RS" sz="2800" b="1" dirty="0" smtClean="0">
                <a:solidFill>
                  <a:schemeClr val="bg1"/>
                </a:solidFill>
              </a:rPr>
              <a:t> ученика на бази личних интереса у којој би се обезбеђивали услови за развој разнородних ученичких талената.</a:t>
            </a:r>
          </a:p>
          <a:p>
            <a:endParaRPr lang="sr-Cyrl-R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81534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400" dirty="0" smtClean="0"/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Свака млада особа </a:t>
            </a:r>
            <a:r>
              <a:rPr lang="sr-Cyrl-RS" sz="2800" b="1" dirty="0" smtClean="0">
                <a:solidFill>
                  <a:srgbClr val="FF0000"/>
                </a:solidFill>
              </a:rPr>
              <a:t>мора</a:t>
            </a:r>
            <a:r>
              <a:rPr lang="sr-Cyrl-RS" sz="2800" b="1" dirty="0" smtClean="0">
                <a:solidFill>
                  <a:schemeClr val="bg1"/>
                </a:solidFill>
              </a:rPr>
              <a:t> да усвоји одређена знања из области читања, писања и рачунања, али </a:t>
            </a:r>
            <a:r>
              <a:rPr lang="sr-Cyrl-RS" sz="2800" b="1" dirty="0" smtClean="0">
                <a:solidFill>
                  <a:srgbClr val="FF0000"/>
                </a:solidFill>
              </a:rPr>
              <a:t>алтернативним</a:t>
            </a:r>
            <a:r>
              <a:rPr lang="sr-Cyrl-RS" sz="2800" b="1" dirty="0" smtClean="0">
                <a:solidFill>
                  <a:schemeClr val="bg1"/>
                </a:solidFill>
              </a:rPr>
              <a:t> путем. Оно што се некад учило у школи, ученици могу усвојити путем </a:t>
            </a:r>
            <a:r>
              <a:rPr lang="sr-Cyrl-RS" sz="2800" b="1" dirty="0" smtClean="0">
                <a:solidFill>
                  <a:srgbClr val="FF0000"/>
                </a:solidFill>
              </a:rPr>
              <a:t>медија</a:t>
            </a:r>
            <a:r>
              <a:rPr lang="sr-Cyrl-RS" sz="2800" b="1" dirty="0" smtClean="0">
                <a:solidFill>
                  <a:schemeClr val="bg1"/>
                </a:solidFill>
              </a:rPr>
              <a:t>. Због тога ће све више ученика учење у школи сматрати </a:t>
            </a:r>
            <a:r>
              <a:rPr lang="sr-Cyrl-RS" sz="2800" b="1" dirty="0" smtClean="0">
                <a:solidFill>
                  <a:srgbClr val="FF0000"/>
                </a:solidFill>
              </a:rPr>
              <a:t>неважним</a:t>
            </a:r>
            <a:r>
              <a:rPr lang="sr-Cyrl-RS" sz="2800" b="1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rgbClr val="FF0000"/>
                </a:solidFill>
              </a:rPr>
              <a:t>Планови</a:t>
            </a:r>
            <a:r>
              <a:rPr lang="sr-Cyrl-RS" sz="2800" b="1" dirty="0" smtClean="0">
                <a:solidFill>
                  <a:schemeClr val="bg1"/>
                </a:solidFill>
              </a:rPr>
              <a:t> учења ће морати бити </a:t>
            </a:r>
            <a:r>
              <a:rPr lang="sr-Cyrl-RS" sz="2800" b="1" dirty="0" smtClean="0">
                <a:solidFill>
                  <a:srgbClr val="FF0000"/>
                </a:solidFill>
              </a:rPr>
              <a:t>лични</a:t>
            </a:r>
            <a:r>
              <a:rPr lang="sr-Cyrl-RS" sz="2800" b="1" dirty="0" smtClean="0">
                <a:solidFill>
                  <a:schemeClr val="bg1"/>
                </a:solidFill>
              </a:rPr>
              <a:t>, прилагођени предзнању, могућностима и жељама сваког детета понаособ.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rgbClr val="FF0000"/>
                </a:solidFill>
              </a:rPr>
              <a:t>Учионица</a:t>
            </a:r>
            <a:r>
              <a:rPr lang="sr-Cyrl-RS" sz="2800" b="1" dirty="0" smtClean="0">
                <a:solidFill>
                  <a:schemeClr val="bg1"/>
                </a:solidFill>
              </a:rPr>
              <a:t> као место предвиђено за учење, ће изгубити на значају, наспрам </a:t>
            </a:r>
            <a:r>
              <a:rPr lang="sr-Cyrl-RS" sz="2800" b="1" dirty="0" smtClean="0">
                <a:solidFill>
                  <a:srgbClr val="FF0000"/>
                </a:solidFill>
              </a:rPr>
              <a:t>других</a:t>
            </a:r>
            <a:r>
              <a:rPr lang="sr-Cyrl-RS" sz="2800" b="1" dirty="0" smtClean="0">
                <a:solidFill>
                  <a:schemeClr val="bg1"/>
                </a:solidFill>
              </a:rPr>
              <a:t> што ставрних што виртуелних </a:t>
            </a:r>
            <a:r>
              <a:rPr lang="sr-Cyrl-RS" sz="2800" b="1" dirty="0" smtClean="0">
                <a:solidFill>
                  <a:srgbClr val="FF0000"/>
                </a:solidFill>
              </a:rPr>
              <a:t>простора</a:t>
            </a:r>
            <a:r>
              <a:rPr lang="sr-Cyrl-RS" sz="2800" b="1" dirty="0" smtClean="0">
                <a:solidFill>
                  <a:schemeClr val="bg1"/>
                </a:solidFill>
              </a:rPr>
              <a:t>.</a:t>
            </a:r>
          </a:p>
          <a:p>
            <a:endParaRPr lang="sr-Cyrl-RS" sz="2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81534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Појам </a:t>
            </a:r>
            <a:r>
              <a:rPr lang="sr-Cyrl-RS" sz="2800" b="1" dirty="0" smtClean="0">
                <a:solidFill>
                  <a:srgbClr val="FF0000"/>
                </a:solidFill>
              </a:rPr>
              <a:t>школске године </a:t>
            </a:r>
            <a:r>
              <a:rPr lang="sr-Cyrl-RS" sz="2800" b="1" dirty="0" smtClean="0">
                <a:solidFill>
                  <a:schemeClr val="bg1"/>
                </a:solidFill>
              </a:rPr>
              <a:t>с личним планирањем и персонализованим учењем, изгубиће на значају и постати ометајући фактор.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Сама идеја </a:t>
            </a:r>
            <a:r>
              <a:rPr lang="sr-Cyrl-RS" sz="2800" b="1" dirty="0" smtClean="0">
                <a:solidFill>
                  <a:srgbClr val="FF0000"/>
                </a:solidFill>
              </a:rPr>
              <a:t>наставног предмета </a:t>
            </a:r>
            <a:r>
              <a:rPr lang="sr-Cyrl-RS" sz="2800" b="1" dirty="0" smtClean="0">
                <a:solidFill>
                  <a:schemeClr val="bg1"/>
                </a:solidFill>
              </a:rPr>
              <a:t> ће прерасти у некакве интегрисане целине, пројекте и сл.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Развој </a:t>
            </a:r>
            <a:r>
              <a:rPr lang="sr-Cyrl-RS" sz="2800" b="1" dirty="0" smtClean="0">
                <a:solidFill>
                  <a:srgbClr val="FF0000"/>
                </a:solidFill>
              </a:rPr>
              <a:t>интерперсоналних вештина </a:t>
            </a:r>
            <a:r>
              <a:rPr lang="sr-Cyrl-RS" sz="2800" b="1" dirty="0" smtClean="0">
                <a:solidFill>
                  <a:schemeClr val="bg1"/>
                </a:solidFill>
              </a:rPr>
              <a:t>за виртуелну и стварну интеракцију и способност </a:t>
            </a:r>
            <a:r>
              <a:rPr lang="sr-Cyrl-RS" sz="2800" b="1" dirty="0" smtClean="0">
                <a:solidFill>
                  <a:srgbClr val="FF0000"/>
                </a:solidFill>
              </a:rPr>
              <a:t>решавања</a:t>
            </a:r>
            <a:r>
              <a:rPr lang="sr-Cyrl-RS" sz="2800" b="1" dirty="0" smtClean="0">
                <a:solidFill>
                  <a:schemeClr val="bg1"/>
                </a:solidFill>
              </a:rPr>
              <a:t> </a:t>
            </a:r>
            <a:r>
              <a:rPr lang="sr-Cyrl-RS" sz="2800" b="1" dirty="0" smtClean="0">
                <a:solidFill>
                  <a:srgbClr val="FF0000"/>
                </a:solidFill>
              </a:rPr>
              <a:t>проблема</a:t>
            </a:r>
            <a:r>
              <a:rPr lang="sr-Cyrl-RS" sz="2800" b="1" dirty="0" smtClean="0">
                <a:solidFill>
                  <a:schemeClr val="bg1"/>
                </a:solidFill>
              </a:rPr>
              <a:t> ће бити теме образовно-васпитног процеса.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Претпоставља се да ће највећи </a:t>
            </a:r>
            <a:r>
              <a:rPr lang="sr-Cyrl-RS" sz="2800" b="1" dirty="0" smtClean="0">
                <a:solidFill>
                  <a:srgbClr val="FF0000"/>
                </a:solidFill>
              </a:rPr>
              <a:t>проблем</a:t>
            </a:r>
            <a:r>
              <a:rPr lang="sr-Cyrl-RS" sz="2800" b="1" dirty="0" smtClean="0">
                <a:solidFill>
                  <a:schemeClr val="bg1"/>
                </a:solidFill>
              </a:rPr>
              <a:t> наставе будућности бити:Како обезбедити </a:t>
            </a:r>
            <a:r>
              <a:rPr lang="sr-Cyrl-RS" sz="2800" b="1" dirty="0" smtClean="0">
                <a:solidFill>
                  <a:srgbClr val="FF0000"/>
                </a:solidFill>
              </a:rPr>
              <a:t>учествовање</a:t>
            </a:r>
            <a:r>
              <a:rPr lang="sr-Cyrl-RS" sz="2800" b="1" dirty="0" smtClean="0">
                <a:solidFill>
                  <a:schemeClr val="bg1"/>
                </a:solidFill>
              </a:rPr>
              <a:t> ученика у настави?</a:t>
            </a:r>
          </a:p>
          <a:p>
            <a:pPr>
              <a:buFont typeface="Arial" pitchFamily="34" charset="0"/>
              <a:buChar char="•"/>
            </a:pPr>
            <a:endParaRPr lang="sr-Cyrl-RS" sz="2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81534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sz="2800" dirty="0" smtClean="0"/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А ако се то питање реши остаје дилема:Како подстицати и процењивати креативност  ученика?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rgbClr val="FF0000"/>
                </a:solidFill>
              </a:rPr>
              <a:t>Сејмур Сарасон</a:t>
            </a:r>
            <a:r>
              <a:rPr lang="sr-Cyrl-RS" sz="2800" b="1" dirty="0" smtClean="0">
                <a:solidFill>
                  <a:schemeClr val="bg1"/>
                </a:solidFill>
              </a:rPr>
              <a:t>, аутор књиге ‘’Култура школе и проблем промене’’ подсећа оне који спроводе образовне реформе да</a:t>
            </a:r>
          </a:p>
          <a:p>
            <a:r>
              <a:rPr lang="sr-Cyrl-RS" sz="2800" b="1" dirty="0" smtClean="0">
                <a:solidFill>
                  <a:schemeClr val="bg1"/>
                </a:solidFill>
              </a:rPr>
              <a:t> </a:t>
            </a:r>
            <a:r>
              <a:rPr lang="sr-Cyrl-RS" sz="2800" b="1" dirty="0" smtClean="0"/>
              <a:t>наставници не могу да стварају и одржавају окружење за продуктивно учење ако за то не постоје услови!</a:t>
            </a:r>
          </a:p>
          <a:p>
            <a:pPr>
              <a:buFont typeface="Arial" pitchFamily="34" charset="0"/>
              <a:buChar char="•"/>
            </a:pPr>
            <a:r>
              <a:rPr lang="sr-Cyrl-RS" sz="2800" b="1" dirty="0" smtClean="0">
                <a:solidFill>
                  <a:schemeClr val="bg1"/>
                </a:solidFill>
              </a:rPr>
              <a:t>Оно што у вези будућности би свакако требало усвојити као лекцију јесте :</a:t>
            </a:r>
          </a:p>
          <a:p>
            <a:pPr>
              <a:buFont typeface="Arial" pitchFamily="34" charset="0"/>
              <a:buChar char="•"/>
            </a:pPr>
            <a:endParaRPr lang="sr-Cyrl-RS" sz="2800" b="1" dirty="0" smtClean="0">
              <a:solidFill>
                <a:schemeClr val="bg1"/>
              </a:solidFill>
            </a:endParaRPr>
          </a:p>
          <a:p>
            <a:r>
              <a:rPr lang="sr-Cyrl-RS" sz="3200" b="1" dirty="0" smtClean="0">
                <a:solidFill>
                  <a:schemeClr val="bg1"/>
                </a:solidFill>
              </a:rPr>
              <a:t>           </a:t>
            </a:r>
            <a:r>
              <a:rPr lang="sr-Cyrl-RS" sz="3600" b="1" dirty="0" smtClean="0">
                <a:solidFill>
                  <a:schemeClr val="bg1"/>
                </a:solidFill>
              </a:rPr>
              <a:t>БУДУЋНОСТ ЈЕ ВЕЋ ТУ!</a:t>
            </a:r>
          </a:p>
          <a:p>
            <a:pPr>
              <a:buFont typeface="Arial" pitchFamily="34" charset="0"/>
              <a:buChar char="•"/>
            </a:pPr>
            <a:endParaRPr lang="sr-Cyrl-RS" sz="2800" b="1" dirty="0" smtClean="0">
              <a:solidFill>
                <a:schemeClr val="bg1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da mra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1" y="900022"/>
            <a:ext cx="6553200" cy="5440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2389-A51A-4A9D-9409-BFAAA02F57E0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music: </a:t>
            </a:r>
            <a:r>
              <a:rPr lang="en-US" b="1" dirty="0" smtClean="0">
                <a:solidFill>
                  <a:srgbClr val="FF0000"/>
                </a:solidFill>
              </a:rPr>
              <a:t>PANU AALTIO </a:t>
            </a:r>
            <a:r>
              <a:rPr lang="en-US" b="1" dirty="0" smtClean="0"/>
              <a:t>/ THE HOME OF DARK BUTTERFLIES</a:t>
            </a:r>
            <a:endParaRPr lang="en-US" b="1" dirty="0"/>
          </a:p>
        </p:txBody>
      </p:sp>
      <p:pic>
        <p:nvPicPr>
          <p:cNvPr id="6" name="CD Audio 5">
            <a:hlinkClick r:id="" action="ppaction://media"/>
          </p:cNvPr>
          <p:cNvPicPr>
            <a:picLocks noRot="1" noChangeAspect="1"/>
          </p:cNvPicPr>
          <p:nvPr>
            <a:audioCd>
              <a:st track="1"/>
              <a:end track="1"/>
            </a:audioCd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7|1.7|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|2.6|2.1|2.3|2.6|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1.1|1.5|1.3|1.8|1.3|1.2|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2641</TotalTime>
  <Words>2519</Words>
  <Application>Microsoft Office PowerPoint</Application>
  <PresentationFormat>On-screen Show (4:3)</PresentationFormat>
  <Paragraphs>288</Paragraphs>
  <Slides>65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Apex</vt:lpstr>
      <vt:lpstr>ФИНСКЕ ЛЕКЦИЈЕ</vt:lpstr>
      <vt:lpstr>PowerPoint Presentation</vt:lpstr>
      <vt:lpstr>PowerPoint Presentation</vt:lpstr>
      <vt:lpstr>ИЛИ:</vt:lpstr>
      <vt:lpstr>ILI:</vt:lpstr>
      <vt:lpstr>ИЛИ:</vt:lpstr>
      <vt:lpstr>ИЛИ ФИНСКИ О.В. СИСТЕМ</vt:lpstr>
      <vt:lpstr>ПОСТИГНУЋЕ  ФИНСКЕ СЕ МОЖЕ ПРИПИСАТИ МРЕЖИ ПОВЕЗАНИХ ЧИНИОЦА</vt:lpstr>
      <vt:lpstr>Шта, пре свега, треба знати о Финској?</vt:lpstr>
      <vt:lpstr>1* Финци нису намеравали да буду најбољи</vt:lpstr>
      <vt:lpstr>НАПРОТИВ;</vt:lpstr>
      <vt:lpstr>2* ЈЕДИНСТВЕНИ ШКОЛСКИ СИСТЕМ</vt:lpstr>
      <vt:lpstr>PowerPoint Presentation</vt:lpstr>
      <vt:lpstr>3* ФИНСКА ЈЕ ЗЕМЉА ЈЕДНАКОСТИ</vt:lpstr>
      <vt:lpstr>PowerPoint Presentation</vt:lpstr>
      <vt:lpstr>4* ФИНСКА ЈЕ УСПЕШНА ЗЕМЉА</vt:lpstr>
      <vt:lpstr>PowerPoint Presentation</vt:lpstr>
      <vt:lpstr>5* ФИНЦИ ПОШТУЈУ ТРАДИЦИЈУ</vt:lpstr>
      <vt:lpstr>PowerPoint Presentation</vt:lpstr>
      <vt:lpstr>ФИНСКИ В.О.СИСТЕМ</vt:lpstr>
      <vt:lpstr>ГЕРМ – GLOBAL EDUCATIONAL REFORM MOVEMENT</vt:lpstr>
      <vt:lpstr>PowerPoint Presentation</vt:lpstr>
      <vt:lpstr>У НЕКИМ ЗЕМЉАМА ЈЕ ПОКРЕНУТА КАМПАЊА ПРОТИВ  ГЕРМ -а</vt:lpstr>
      <vt:lpstr>ОБЕЛЕЖЈА ГЕРМ РЕФОРМЕ:</vt:lpstr>
      <vt:lpstr>ОБЕЛЕЖЈА ГЕРМ РЕФОРМЕ:</vt:lpstr>
      <vt:lpstr>ОБЕЛЕЖЈА ГЕРМ РЕФОРМЕ:</vt:lpstr>
      <vt:lpstr>PowerPoint Presentation</vt:lpstr>
      <vt:lpstr>PowerPoint Presentation</vt:lpstr>
      <vt:lpstr>PowerPoint Presentation</vt:lpstr>
      <vt:lpstr>ПОГРЕШНИ ПОКРЕТАЧИ</vt:lpstr>
      <vt:lpstr>PowerPoint Presentation</vt:lpstr>
      <vt:lpstr>PowerPoint Presentation</vt:lpstr>
      <vt:lpstr>КЉУЧНИ ПРИНЦИПИ :</vt:lpstr>
      <vt:lpstr>1.ЈЕДНАКОСТ:</vt:lpstr>
      <vt:lpstr>PowerPoint Presentation</vt:lpstr>
      <vt:lpstr>PowerPoint Presentation</vt:lpstr>
      <vt:lpstr>PowerPoint Presentation</vt:lpstr>
      <vt:lpstr>2.МАЊЕ ЈЕ ВИШЕ: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3.СТРУЧНИ НАСТАВНИЦИ:</vt:lpstr>
      <vt:lpstr>PowerPoint Presentation</vt:lpstr>
      <vt:lpstr>PowerPoint Presentation</vt:lpstr>
      <vt:lpstr>PowerPoint Presentation</vt:lpstr>
      <vt:lpstr>ПРОФЕСИОНАЛНИ КАПИТАЛ</vt:lpstr>
      <vt:lpstr>PowerPoint Presentation</vt:lpstr>
      <vt:lpstr>4.БЛАГОВРЕМЕНО, РАНО УЛАГАЊЕ</vt:lpstr>
      <vt:lpstr>PowerPoint Presentation</vt:lpstr>
      <vt:lpstr>PowerPoint Presentation</vt:lpstr>
      <vt:lpstr>5.САРАДЊА, ПОВЕРЕЊЕ</vt:lpstr>
      <vt:lpstr>PowerPoint Presentation</vt:lpstr>
      <vt:lpstr>PowerPoint Presentation</vt:lpstr>
      <vt:lpstr>ФИНСКЕ ЛЕКЦИЈЕ: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Kucni</dc:creator>
  <cp:lastModifiedBy>Mima</cp:lastModifiedBy>
  <cp:revision>170</cp:revision>
  <dcterms:created xsi:type="dcterms:W3CDTF">2014-01-19T19:55:03Z</dcterms:created>
  <dcterms:modified xsi:type="dcterms:W3CDTF">2019-03-26T07:47:16Z</dcterms:modified>
</cp:coreProperties>
</file>